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334" r:id="rId2"/>
    <p:sldId id="331" r:id="rId3"/>
    <p:sldId id="373" r:id="rId4"/>
    <p:sldId id="384" r:id="rId5"/>
    <p:sldId id="375" r:id="rId6"/>
    <p:sldId id="374" r:id="rId7"/>
    <p:sldId id="377" r:id="rId8"/>
    <p:sldId id="383" r:id="rId9"/>
    <p:sldId id="385" r:id="rId10"/>
    <p:sldId id="378" r:id="rId11"/>
    <p:sldId id="381" r:id="rId12"/>
    <p:sldId id="38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孙飞燕" initials="孙飞燕" lastIdx="5" clrIdx="0">
    <p:extLst>
      <p:ext uri="{19B8F6BF-5375-455C-9EA6-DF929625EA0E}">
        <p15:presenceInfo xmlns:p15="http://schemas.microsoft.com/office/powerpoint/2012/main" userId="fef46aa5-9ed6-4725-9437-9b73a8a1d14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76"/>
    <p:restoredTop sz="94777"/>
  </p:normalViewPr>
  <p:slideViewPr>
    <p:cSldViewPr snapToGrid="0" snapToObjects="1">
      <p:cViewPr varScale="1">
        <p:scale>
          <a:sx n="95" d="100"/>
          <a:sy n="95" d="100"/>
        </p:scale>
        <p:origin x="600" y="168"/>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napToObjects="1">
      <p:cViewPr varScale="1">
        <p:scale>
          <a:sx n="99" d="100"/>
          <a:sy n="99" d="100"/>
        </p:scale>
        <p:origin x="3488"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B0707A-7558-C94E-A8A6-8C595CC21E65}" type="datetimeFigureOut">
              <a:rPr kumimoji="1" lang="zh-CN" altLang="en-US" smtClean="0"/>
              <a:t>2018/8/19</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491051-0CAE-534F-9372-CAD2D5F92947}" type="slidenum">
              <a:rPr kumimoji="1" lang="zh-CN" altLang="en-US" smtClean="0"/>
              <a:t>‹#›</a:t>
            </a:fld>
            <a:endParaRPr kumimoji="1" lang="zh-CN" altLang="en-US"/>
          </a:p>
        </p:txBody>
      </p:sp>
    </p:spTree>
    <p:extLst>
      <p:ext uri="{BB962C8B-B14F-4D97-AF65-F5344CB8AC3E}">
        <p14:creationId xmlns:p14="http://schemas.microsoft.com/office/powerpoint/2010/main" val="94568796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81C31E-B587-2F43-9612-8F7457503798}" type="datetimeFigureOut">
              <a:rPr lang="en-US" smtClean="0"/>
              <a:t>8/19/18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2A4D23-B10D-0746-A157-8E1AAA8D2473}" type="slidenum">
              <a:rPr lang="en-US" smtClean="0"/>
              <a:t>‹#›</a:t>
            </a:fld>
            <a:endParaRPr lang="en-US"/>
          </a:p>
        </p:txBody>
      </p:sp>
    </p:spTree>
    <p:extLst>
      <p:ext uri="{BB962C8B-B14F-4D97-AF65-F5344CB8AC3E}">
        <p14:creationId xmlns:p14="http://schemas.microsoft.com/office/powerpoint/2010/main" val="1243426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3</a:t>
            </a:fld>
            <a:endParaRPr lang="en-US"/>
          </a:p>
        </p:txBody>
      </p:sp>
    </p:spTree>
    <p:extLst>
      <p:ext uri="{BB962C8B-B14F-4D97-AF65-F5344CB8AC3E}">
        <p14:creationId xmlns:p14="http://schemas.microsoft.com/office/powerpoint/2010/main" val="1676140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4</a:t>
            </a:fld>
            <a:endParaRPr lang="en-US"/>
          </a:p>
        </p:txBody>
      </p:sp>
    </p:spTree>
    <p:extLst>
      <p:ext uri="{BB962C8B-B14F-4D97-AF65-F5344CB8AC3E}">
        <p14:creationId xmlns:p14="http://schemas.microsoft.com/office/powerpoint/2010/main" val="4019605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6</a:t>
            </a:fld>
            <a:endParaRPr lang="en-US"/>
          </a:p>
        </p:txBody>
      </p:sp>
    </p:spTree>
    <p:extLst>
      <p:ext uri="{BB962C8B-B14F-4D97-AF65-F5344CB8AC3E}">
        <p14:creationId xmlns:p14="http://schemas.microsoft.com/office/powerpoint/2010/main" val="429586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7</a:t>
            </a:fld>
            <a:endParaRPr lang="en-US"/>
          </a:p>
        </p:txBody>
      </p:sp>
    </p:spTree>
    <p:extLst>
      <p:ext uri="{BB962C8B-B14F-4D97-AF65-F5344CB8AC3E}">
        <p14:creationId xmlns:p14="http://schemas.microsoft.com/office/powerpoint/2010/main" val="623104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8</a:t>
            </a:fld>
            <a:endParaRPr lang="en-US"/>
          </a:p>
        </p:txBody>
      </p:sp>
    </p:spTree>
    <p:extLst>
      <p:ext uri="{BB962C8B-B14F-4D97-AF65-F5344CB8AC3E}">
        <p14:creationId xmlns:p14="http://schemas.microsoft.com/office/powerpoint/2010/main" val="477454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9</a:t>
            </a:fld>
            <a:endParaRPr lang="en-US"/>
          </a:p>
        </p:txBody>
      </p:sp>
    </p:spTree>
    <p:extLst>
      <p:ext uri="{BB962C8B-B14F-4D97-AF65-F5344CB8AC3E}">
        <p14:creationId xmlns:p14="http://schemas.microsoft.com/office/powerpoint/2010/main" val="1090230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10</a:t>
            </a:fld>
            <a:endParaRPr lang="en-US"/>
          </a:p>
        </p:txBody>
      </p:sp>
    </p:spTree>
    <p:extLst>
      <p:ext uri="{BB962C8B-B14F-4D97-AF65-F5344CB8AC3E}">
        <p14:creationId xmlns:p14="http://schemas.microsoft.com/office/powerpoint/2010/main" val="38652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11</a:t>
            </a:fld>
            <a:endParaRPr lang="en-US"/>
          </a:p>
        </p:txBody>
      </p:sp>
    </p:spTree>
    <p:extLst>
      <p:ext uri="{BB962C8B-B14F-4D97-AF65-F5344CB8AC3E}">
        <p14:creationId xmlns:p14="http://schemas.microsoft.com/office/powerpoint/2010/main" val="585140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B2A4D23-B10D-0746-A157-8E1AAA8D2473}" type="slidenum">
              <a:rPr lang="en-US" smtClean="0"/>
              <a:t>12</a:t>
            </a:fld>
            <a:endParaRPr lang="en-US"/>
          </a:p>
        </p:txBody>
      </p:sp>
    </p:spTree>
    <p:extLst>
      <p:ext uri="{BB962C8B-B14F-4D97-AF65-F5344CB8AC3E}">
        <p14:creationId xmlns:p14="http://schemas.microsoft.com/office/powerpoint/2010/main" val="791226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43020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13" name="Picture Placeholder 12"/>
          <p:cNvSpPr>
            <a:spLocks noGrp="1"/>
          </p:cNvSpPr>
          <p:nvPr>
            <p:ph type="pic" sz="quarter" idx="11"/>
          </p:nvPr>
        </p:nvSpPr>
        <p:spPr>
          <a:xfrm>
            <a:off x="4733543" y="1737088"/>
            <a:ext cx="2724912" cy="3418169"/>
          </a:xfrm>
          <a:custGeom>
            <a:avLst/>
            <a:gdLst>
              <a:gd name="connsiteX0" fmla="*/ 1905254 w 2724912"/>
              <a:gd name="connsiteY0" fmla="*/ 2716313 h 3418169"/>
              <a:gd name="connsiteX1" fmla="*/ 1754378 w 2724912"/>
              <a:gd name="connsiteY1" fmla="*/ 2752889 h 3418169"/>
              <a:gd name="connsiteX2" fmla="*/ 1717802 w 2724912"/>
              <a:gd name="connsiteY2" fmla="*/ 2899193 h 3418169"/>
              <a:gd name="connsiteX3" fmla="*/ 1753235 w 2724912"/>
              <a:gd name="connsiteY3" fmla="*/ 3037496 h 3418169"/>
              <a:gd name="connsiteX4" fmla="*/ 1902968 w 2724912"/>
              <a:gd name="connsiteY4" fmla="*/ 3070643 h 3418169"/>
              <a:gd name="connsiteX5" fmla="*/ 2046986 w 2724912"/>
              <a:gd name="connsiteY5" fmla="*/ 3037496 h 3418169"/>
              <a:gd name="connsiteX6" fmla="*/ 2081276 w 2724912"/>
              <a:gd name="connsiteY6" fmla="*/ 2899193 h 3418169"/>
              <a:gd name="connsiteX7" fmla="*/ 2046986 w 2724912"/>
              <a:gd name="connsiteY7" fmla="*/ 2751746 h 3418169"/>
              <a:gd name="connsiteX8" fmla="*/ 1905254 w 2724912"/>
              <a:gd name="connsiteY8" fmla="*/ 2716313 h 3418169"/>
              <a:gd name="connsiteX9" fmla="*/ 1902968 w 2724912"/>
              <a:gd name="connsiteY9" fmla="*/ 2094521 h 3418169"/>
              <a:gd name="connsiteX10" fmla="*/ 1770380 w 2724912"/>
              <a:gd name="connsiteY10" fmla="*/ 2126525 h 3418169"/>
              <a:gd name="connsiteX11" fmla="*/ 1738376 w 2724912"/>
              <a:gd name="connsiteY11" fmla="*/ 2265971 h 3418169"/>
              <a:gd name="connsiteX12" fmla="*/ 1771523 w 2724912"/>
              <a:gd name="connsiteY12" fmla="*/ 2385986 h 3418169"/>
              <a:gd name="connsiteX13" fmla="*/ 1907540 w 2724912"/>
              <a:gd name="connsiteY13" fmla="*/ 2414561 h 3418169"/>
              <a:gd name="connsiteX14" fmla="*/ 2034413 w 2724912"/>
              <a:gd name="connsiteY14" fmla="*/ 2387129 h 3418169"/>
              <a:gd name="connsiteX15" fmla="*/ 2062988 w 2724912"/>
              <a:gd name="connsiteY15" fmla="*/ 2265971 h 3418169"/>
              <a:gd name="connsiteX16" fmla="*/ 2032127 w 2724912"/>
              <a:gd name="connsiteY16" fmla="*/ 2126525 h 3418169"/>
              <a:gd name="connsiteX17" fmla="*/ 1902968 w 2724912"/>
              <a:gd name="connsiteY17" fmla="*/ 2094521 h 3418169"/>
              <a:gd name="connsiteX18" fmla="*/ 509270 w 2724912"/>
              <a:gd name="connsiteY18" fmla="*/ 1806485 h 3418169"/>
              <a:gd name="connsiteX19" fmla="*/ 1003046 w 2724912"/>
              <a:gd name="connsiteY19" fmla="*/ 1806485 h 3418169"/>
              <a:gd name="connsiteX20" fmla="*/ 1003046 w 2724912"/>
              <a:gd name="connsiteY20" fmla="*/ 3383825 h 3418169"/>
              <a:gd name="connsiteX21" fmla="*/ 509270 w 2724912"/>
              <a:gd name="connsiteY21" fmla="*/ 3383825 h 3418169"/>
              <a:gd name="connsiteX22" fmla="*/ 509270 w 2724912"/>
              <a:gd name="connsiteY22" fmla="*/ 2396273 h 3418169"/>
              <a:gd name="connsiteX23" fmla="*/ 527558 w 2724912"/>
              <a:gd name="connsiteY23" fmla="*/ 2192819 h 3418169"/>
              <a:gd name="connsiteX24" fmla="*/ 164084 w 2724912"/>
              <a:gd name="connsiteY24" fmla="*/ 2263685 h 3418169"/>
              <a:gd name="connsiteX25" fmla="*/ 106934 w 2724912"/>
              <a:gd name="connsiteY25" fmla="*/ 1959647 h 3418169"/>
              <a:gd name="connsiteX26" fmla="*/ 1900682 w 2724912"/>
              <a:gd name="connsiteY26" fmla="*/ 1774481 h 3418169"/>
              <a:gd name="connsiteX27" fmla="*/ 2282444 w 2724912"/>
              <a:gd name="connsiteY27" fmla="*/ 1821344 h 3418169"/>
              <a:gd name="connsiteX28" fmla="*/ 2460752 w 2724912"/>
              <a:gd name="connsiteY28" fmla="*/ 1955075 h 3418169"/>
              <a:gd name="connsiteX29" fmla="*/ 2506472 w 2724912"/>
              <a:gd name="connsiteY29" fmla="*/ 2199677 h 3418169"/>
              <a:gd name="connsiteX30" fmla="*/ 2444750 w 2724912"/>
              <a:gd name="connsiteY30" fmla="*/ 2440850 h 3418169"/>
              <a:gd name="connsiteX31" fmla="*/ 2259584 w 2724912"/>
              <a:gd name="connsiteY31" fmla="*/ 2560865 h 3418169"/>
              <a:gd name="connsiteX32" fmla="*/ 2259584 w 2724912"/>
              <a:gd name="connsiteY32" fmla="*/ 2570009 h 3418169"/>
              <a:gd name="connsiteX33" fmla="*/ 2547620 w 2724912"/>
              <a:gd name="connsiteY33" fmla="*/ 2990633 h 3418169"/>
              <a:gd name="connsiteX34" fmla="*/ 2416175 w 2724912"/>
              <a:gd name="connsiteY34" fmla="*/ 3324389 h 3418169"/>
              <a:gd name="connsiteX35" fmla="*/ 1900682 w 2724912"/>
              <a:gd name="connsiteY35" fmla="*/ 3418115 h 3418169"/>
              <a:gd name="connsiteX36" fmla="*/ 1388618 w 2724912"/>
              <a:gd name="connsiteY36" fmla="*/ 3326675 h 3418169"/>
              <a:gd name="connsiteX37" fmla="*/ 1253744 w 2724912"/>
              <a:gd name="connsiteY37" fmla="*/ 2990633 h 3418169"/>
              <a:gd name="connsiteX38" fmla="*/ 1541780 w 2724912"/>
              <a:gd name="connsiteY38" fmla="*/ 2570009 h 3418169"/>
              <a:gd name="connsiteX39" fmla="*/ 1541780 w 2724912"/>
              <a:gd name="connsiteY39" fmla="*/ 2560865 h 3418169"/>
              <a:gd name="connsiteX40" fmla="*/ 1356614 w 2724912"/>
              <a:gd name="connsiteY40" fmla="*/ 2440850 h 3418169"/>
              <a:gd name="connsiteX41" fmla="*/ 1294892 w 2724912"/>
              <a:gd name="connsiteY41" fmla="*/ 2199677 h 3418169"/>
              <a:gd name="connsiteX42" fmla="*/ 1341755 w 2724912"/>
              <a:gd name="connsiteY42" fmla="*/ 1955075 h 3418169"/>
              <a:gd name="connsiteX43" fmla="*/ 1521206 w 2724912"/>
              <a:gd name="connsiteY43" fmla="*/ 1821344 h 3418169"/>
              <a:gd name="connsiteX44" fmla="*/ 1900682 w 2724912"/>
              <a:gd name="connsiteY44" fmla="*/ 1774481 h 3418169"/>
              <a:gd name="connsiteX45" fmla="*/ 2045970 w 2724912"/>
              <a:gd name="connsiteY45" fmla="*/ 368046 h 3418169"/>
              <a:gd name="connsiteX46" fmla="*/ 1933956 w 2724912"/>
              <a:gd name="connsiteY46" fmla="*/ 396621 h 3418169"/>
              <a:gd name="connsiteX47" fmla="*/ 1882521 w 2724912"/>
              <a:gd name="connsiteY47" fmla="*/ 520065 h 3418169"/>
              <a:gd name="connsiteX48" fmla="*/ 1865376 w 2724912"/>
              <a:gd name="connsiteY48" fmla="*/ 820674 h 3418169"/>
              <a:gd name="connsiteX49" fmla="*/ 1882521 w 2724912"/>
              <a:gd name="connsiteY49" fmla="*/ 1121283 h 3418169"/>
              <a:gd name="connsiteX50" fmla="*/ 1933956 w 2724912"/>
              <a:gd name="connsiteY50" fmla="*/ 1244727 h 3418169"/>
              <a:gd name="connsiteX51" fmla="*/ 2045970 w 2724912"/>
              <a:gd name="connsiteY51" fmla="*/ 1273302 h 3418169"/>
              <a:gd name="connsiteX52" fmla="*/ 2163699 w 2724912"/>
              <a:gd name="connsiteY52" fmla="*/ 1244727 h 3418169"/>
              <a:gd name="connsiteX53" fmla="*/ 2216277 w 2724912"/>
              <a:gd name="connsiteY53" fmla="*/ 1121283 h 3418169"/>
              <a:gd name="connsiteX54" fmla="*/ 2233422 w 2724912"/>
              <a:gd name="connsiteY54" fmla="*/ 820674 h 3418169"/>
              <a:gd name="connsiteX55" fmla="*/ 2216277 w 2724912"/>
              <a:gd name="connsiteY55" fmla="*/ 520065 h 3418169"/>
              <a:gd name="connsiteX56" fmla="*/ 2163699 w 2724912"/>
              <a:gd name="connsiteY56" fmla="*/ 396621 h 3418169"/>
              <a:gd name="connsiteX57" fmla="*/ 2045970 w 2724912"/>
              <a:gd name="connsiteY57" fmla="*/ 368046 h 3418169"/>
              <a:gd name="connsiteX58" fmla="*/ 603504 w 2724912"/>
              <a:gd name="connsiteY58" fmla="*/ 4572 h 3418169"/>
              <a:gd name="connsiteX59" fmla="*/ 1038987 w 2724912"/>
              <a:gd name="connsiteY59" fmla="*/ 90297 h 3418169"/>
              <a:gd name="connsiteX60" fmla="*/ 1186434 w 2724912"/>
              <a:gd name="connsiteY60" fmla="*/ 397764 h 3418169"/>
              <a:gd name="connsiteX61" fmla="*/ 1141857 w 2724912"/>
              <a:gd name="connsiteY61" fmla="*/ 620649 h 3418169"/>
              <a:gd name="connsiteX62" fmla="*/ 946404 w 2724912"/>
              <a:gd name="connsiteY62" fmla="*/ 864108 h 3418169"/>
              <a:gd name="connsiteX63" fmla="*/ 573786 w 2724912"/>
              <a:gd name="connsiteY63" fmla="*/ 1216152 h 3418169"/>
              <a:gd name="connsiteX64" fmla="*/ 784098 w 2724912"/>
              <a:gd name="connsiteY64" fmla="*/ 1193292 h 3418169"/>
              <a:gd name="connsiteX65" fmla="*/ 1223010 w 2724912"/>
              <a:gd name="connsiteY65" fmla="*/ 1193292 h 3418169"/>
              <a:gd name="connsiteX66" fmla="*/ 1223010 w 2724912"/>
              <a:gd name="connsiteY66" fmla="*/ 1609344 h 3418169"/>
              <a:gd name="connsiteX67" fmla="*/ 0 w 2724912"/>
              <a:gd name="connsiteY67" fmla="*/ 1609344 h 3418169"/>
              <a:gd name="connsiteX68" fmla="*/ 0 w 2724912"/>
              <a:gd name="connsiteY68" fmla="*/ 1362456 h 3418169"/>
              <a:gd name="connsiteX69" fmla="*/ 68580 w 2724912"/>
              <a:gd name="connsiteY69" fmla="*/ 1163574 h 3418169"/>
              <a:gd name="connsiteX70" fmla="*/ 397764 w 2724912"/>
              <a:gd name="connsiteY70" fmla="*/ 841248 h 3418169"/>
              <a:gd name="connsiteX71" fmla="*/ 678942 w 2724912"/>
              <a:gd name="connsiteY71" fmla="*/ 461772 h 3418169"/>
              <a:gd name="connsiteX72" fmla="*/ 650367 w 2724912"/>
              <a:gd name="connsiteY72" fmla="*/ 421767 h 3418169"/>
              <a:gd name="connsiteX73" fmla="*/ 539496 w 2724912"/>
              <a:gd name="connsiteY73" fmla="*/ 413766 h 3418169"/>
              <a:gd name="connsiteX74" fmla="*/ 29718 w 2724912"/>
              <a:gd name="connsiteY74" fmla="*/ 418338 h 3418169"/>
              <a:gd name="connsiteX75" fmla="*/ 13716 w 2724912"/>
              <a:gd name="connsiteY75" fmla="*/ 54864 h 3418169"/>
              <a:gd name="connsiteX76" fmla="*/ 603504 w 2724912"/>
              <a:gd name="connsiteY76" fmla="*/ 4572 h 3418169"/>
              <a:gd name="connsiteX77" fmla="*/ 2048256 w 2724912"/>
              <a:gd name="connsiteY77" fmla="*/ 0 h 3418169"/>
              <a:gd name="connsiteX78" fmla="*/ 2576322 w 2724912"/>
              <a:gd name="connsiteY78" fmla="*/ 177165 h 3418169"/>
              <a:gd name="connsiteX79" fmla="*/ 2724912 w 2724912"/>
              <a:gd name="connsiteY79" fmla="*/ 820674 h 3418169"/>
              <a:gd name="connsiteX80" fmla="*/ 2576322 w 2724912"/>
              <a:gd name="connsiteY80" fmla="*/ 1464183 h 3418169"/>
              <a:gd name="connsiteX81" fmla="*/ 2048256 w 2724912"/>
              <a:gd name="connsiteY81" fmla="*/ 1641348 h 3418169"/>
              <a:gd name="connsiteX82" fmla="*/ 1522476 w 2724912"/>
              <a:gd name="connsiteY82" fmla="*/ 1464183 h 3418169"/>
              <a:gd name="connsiteX83" fmla="*/ 1373886 w 2724912"/>
              <a:gd name="connsiteY83" fmla="*/ 820674 h 3418169"/>
              <a:gd name="connsiteX84" fmla="*/ 1522476 w 2724912"/>
              <a:gd name="connsiteY84" fmla="*/ 177165 h 3418169"/>
              <a:gd name="connsiteX85" fmla="*/ 2048256 w 2724912"/>
              <a:gd name="connsiteY85" fmla="*/ 0 h 341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2724912" h="3418169">
                <a:moveTo>
                  <a:pt x="1905254" y="2716313"/>
                </a:moveTo>
                <a:cubicBezTo>
                  <a:pt x="1829054" y="2716313"/>
                  <a:pt x="1778762" y="2728505"/>
                  <a:pt x="1754378" y="2752889"/>
                </a:cubicBezTo>
                <a:cubicBezTo>
                  <a:pt x="1729994" y="2777273"/>
                  <a:pt x="1717802" y="2826041"/>
                  <a:pt x="1717802" y="2899193"/>
                </a:cubicBezTo>
                <a:cubicBezTo>
                  <a:pt x="1717802" y="2969297"/>
                  <a:pt x="1729613" y="3015398"/>
                  <a:pt x="1753235" y="3037496"/>
                </a:cubicBezTo>
                <a:cubicBezTo>
                  <a:pt x="1776857" y="3059594"/>
                  <a:pt x="1826768" y="3070643"/>
                  <a:pt x="1902968" y="3070643"/>
                </a:cubicBezTo>
                <a:cubicBezTo>
                  <a:pt x="1976120" y="3070643"/>
                  <a:pt x="2024126" y="3059594"/>
                  <a:pt x="2046986" y="3037496"/>
                </a:cubicBezTo>
                <a:cubicBezTo>
                  <a:pt x="2069846" y="3015398"/>
                  <a:pt x="2081276" y="2969297"/>
                  <a:pt x="2081276" y="2899193"/>
                </a:cubicBezTo>
                <a:cubicBezTo>
                  <a:pt x="2081276" y="2824517"/>
                  <a:pt x="2069846" y="2775368"/>
                  <a:pt x="2046986" y="2751746"/>
                </a:cubicBezTo>
                <a:cubicBezTo>
                  <a:pt x="2024126" y="2728124"/>
                  <a:pt x="1976882" y="2716313"/>
                  <a:pt x="1905254" y="2716313"/>
                </a:cubicBezTo>
                <a:close/>
                <a:moveTo>
                  <a:pt x="1902968" y="2094521"/>
                </a:moveTo>
                <a:cubicBezTo>
                  <a:pt x="1835912" y="2094521"/>
                  <a:pt x="1791716" y="2105189"/>
                  <a:pt x="1770380" y="2126525"/>
                </a:cubicBezTo>
                <a:cubicBezTo>
                  <a:pt x="1749044" y="2147861"/>
                  <a:pt x="1738376" y="2194343"/>
                  <a:pt x="1738376" y="2265971"/>
                </a:cubicBezTo>
                <a:cubicBezTo>
                  <a:pt x="1738376" y="2326931"/>
                  <a:pt x="1749425" y="2366936"/>
                  <a:pt x="1771523" y="2385986"/>
                </a:cubicBezTo>
                <a:cubicBezTo>
                  <a:pt x="1793621" y="2405036"/>
                  <a:pt x="1838960" y="2414561"/>
                  <a:pt x="1907540" y="2414561"/>
                </a:cubicBezTo>
                <a:cubicBezTo>
                  <a:pt x="1973072" y="2414561"/>
                  <a:pt x="2015363" y="2405417"/>
                  <a:pt x="2034413" y="2387129"/>
                </a:cubicBezTo>
                <a:cubicBezTo>
                  <a:pt x="2053463" y="2368841"/>
                  <a:pt x="2062988" y="2328455"/>
                  <a:pt x="2062988" y="2265971"/>
                </a:cubicBezTo>
                <a:cubicBezTo>
                  <a:pt x="2062988" y="2194343"/>
                  <a:pt x="2052701" y="2147861"/>
                  <a:pt x="2032127" y="2126525"/>
                </a:cubicBezTo>
                <a:cubicBezTo>
                  <a:pt x="2011553" y="2105189"/>
                  <a:pt x="1968500" y="2094521"/>
                  <a:pt x="1902968" y="2094521"/>
                </a:cubicBezTo>
                <a:close/>
                <a:moveTo>
                  <a:pt x="509270" y="1806485"/>
                </a:moveTo>
                <a:lnTo>
                  <a:pt x="1003046" y="1806485"/>
                </a:lnTo>
                <a:lnTo>
                  <a:pt x="1003046" y="3383825"/>
                </a:lnTo>
                <a:lnTo>
                  <a:pt x="509270" y="3383825"/>
                </a:lnTo>
                <a:lnTo>
                  <a:pt x="509270" y="2396273"/>
                </a:lnTo>
                <a:cubicBezTo>
                  <a:pt x="509270" y="2312453"/>
                  <a:pt x="515366" y="2244635"/>
                  <a:pt x="527558" y="2192819"/>
                </a:cubicBezTo>
                <a:lnTo>
                  <a:pt x="164084" y="2263685"/>
                </a:lnTo>
                <a:lnTo>
                  <a:pt x="106934" y="1959647"/>
                </a:lnTo>
                <a:close/>
                <a:moveTo>
                  <a:pt x="1900682" y="1774481"/>
                </a:moveTo>
                <a:cubicBezTo>
                  <a:pt x="2066798" y="1774481"/>
                  <a:pt x="2194052" y="1790102"/>
                  <a:pt x="2282444" y="1821344"/>
                </a:cubicBezTo>
                <a:cubicBezTo>
                  <a:pt x="2370836" y="1852586"/>
                  <a:pt x="2430272" y="1897163"/>
                  <a:pt x="2460752" y="1955075"/>
                </a:cubicBezTo>
                <a:cubicBezTo>
                  <a:pt x="2491232" y="2012987"/>
                  <a:pt x="2506472" y="2094521"/>
                  <a:pt x="2506472" y="2199677"/>
                </a:cubicBezTo>
                <a:cubicBezTo>
                  <a:pt x="2506472" y="2289593"/>
                  <a:pt x="2485898" y="2369984"/>
                  <a:pt x="2444750" y="2440850"/>
                </a:cubicBezTo>
                <a:cubicBezTo>
                  <a:pt x="2403602" y="2511716"/>
                  <a:pt x="2341880" y="2551721"/>
                  <a:pt x="2259584" y="2560865"/>
                </a:cubicBezTo>
                <a:lnTo>
                  <a:pt x="2259584" y="2570009"/>
                </a:lnTo>
                <a:cubicBezTo>
                  <a:pt x="2451608" y="2586773"/>
                  <a:pt x="2547620" y="2726981"/>
                  <a:pt x="2547620" y="2990633"/>
                </a:cubicBezTo>
                <a:cubicBezTo>
                  <a:pt x="2547620" y="3152177"/>
                  <a:pt x="2503805" y="3263429"/>
                  <a:pt x="2416175" y="3324389"/>
                </a:cubicBezTo>
                <a:cubicBezTo>
                  <a:pt x="2328545" y="3385349"/>
                  <a:pt x="2156714" y="3416591"/>
                  <a:pt x="1900682" y="3418115"/>
                </a:cubicBezTo>
                <a:cubicBezTo>
                  <a:pt x="1649222" y="3419639"/>
                  <a:pt x="1478534" y="3389159"/>
                  <a:pt x="1388618" y="3326675"/>
                </a:cubicBezTo>
                <a:cubicBezTo>
                  <a:pt x="1298702" y="3264191"/>
                  <a:pt x="1253744" y="3152177"/>
                  <a:pt x="1253744" y="2990633"/>
                </a:cubicBezTo>
                <a:cubicBezTo>
                  <a:pt x="1253744" y="2726981"/>
                  <a:pt x="1349756" y="2586773"/>
                  <a:pt x="1541780" y="2570009"/>
                </a:cubicBezTo>
                <a:lnTo>
                  <a:pt x="1541780" y="2560865"/>
                </a:lnTo>
                <a:cubicBezTo>
                  <a:pt x="1459484" y="2551721"/>
                  <a:pt x="1397762" y="2511716"/>
                  <a:pt x="1356614" y="2440850"/>
                </a:cubicBezTo>
                <a:cubicBezTo>
                  <a:pt x="1315466" y="2369984"/>
                  <a:pt x="1294892" y="2289593"/>
                  <a:pt x="1294892" y="2199677"/>
                </a:cubicBezTo>
                <a:cubicBezTo>
                  <a:pt x="1294892" y="2094521"/>
                  <a:pt x="1310513" y="2012987"/>
                  <a:pt x="1341755" y="1955075"/>
                </a:cubicBezTo>
                <a:cubicBezTo>
                  <a:pt x="1372997" y="1897163"/>
                  <a:pt x="1432814" y="1852586"/>
                  <a:pt x="1521206" y="1821344"/>
                </a:cubicBezTo>
                <a:cubicBezTo>
                  <a:pt x="1609598" y="1790102"/>
                  <a:pt x="1736090" y="1774481"/>
                  <a:pt x="1900682" y="1774481"/>
                </a:cubicBezTo>
                <a:close/>
                <a:moveTo>
                  <a:pt x="2045970" y="368046"/>
                </a:moveTo>
                <a:cubicBezTo>
                  <a:pt x="1994154" y="368046"/>
                  <a:pt x="1956816" y="377571"/>
                  <a:pt x="1933956" y="396621"/>
                </a:cubicBezTo>
                <a:cubicBezTo>
                  <a:pt x="1911096" y="415671"/>
                  <a:pt x="1893951" y="456819"/>
                  <a:pt x="1882521" y="520065"/>
                </a:cubicBezTo>
                <a:cubicBezTo>
                  <a:pt x="1871091" y="583311"/>
                  <a:pt x="1865376" y="683514"/>
                  <a:pt x="1865376" y="820674"/>
                </a:cubicBezTo>
                <a:cubicBezTo>
                  <a:pt x="1865376" y="957834"/>
                  <a:pt x="1871091" y="1058037"/>
                  <a:pt x="1882521" y="1121283"/>
                </a:cubicBezTo>
                <a:cubicBezTo>
                  <a:pt x="1893951" y="1184529"/>
                  <a:pt x="1911096" y="1225677"/>
                  <a:pt x="1933956" y="1244727"/>
                </a:cubicBezTo>
                <a:cubicBezTo>
                  <a:pt x="1956816" y="1263777"/>
                  <a:pt x="1994154" y="1273302"/>
                  <a:pt x="2045970" y="1273302"/>
                </a:cubicBezTo>
                <a:cubicBezTo>
                  <a:pt x="2100834" y="1273302"/>
                  <a:pt x="2140077" y="1263777"/>
                  <a:pt x="2163699" y="1244727"/>
                </a:cubicBezTo>
                <a:cubicBezTo>
                  <a:pt x="2187321" y="1225677"/>
                  <a:pt x="2204847" y="1184529"/>
                  <a:pt x="2216277" y="1121283"/>
                </a:cubicBezTo>
                <a:cubicBezTo>
                  <a:pt x="2227707" y="1058037"/>
                  <a:pt x="2233422" y="957834"/>
                  <a:pt x="2233422" y="820674"/>
                </a:cubicBezTo>
                <a:cubicBezTo>
                  <a:pt x="2233422" y="683514"/>
                  <a:pt x="2227707" y="583311"/>
                  <a:pt x="2216277" y="520065"/>
                </a:cubicBezTo>
                <a:cubicBezTo>
                  <a:pt x="2204847" y="456819"/>
                  <a:pt x="2187321" y="415671"/>
                  <a:pt x="2163699" y="396621"/>
                </a:cubicBezTo>
                <a:cubicBezTo>
                  <a:pt x="2140077" y="377571"/>
                  <a:pt x="2100834" y="368046"/>
                  <a:pt x="2045970" y="368046"/>
                </a:cubicBezTo>
                <a:close/>
                <a:moveTo>
                  <a:pt x="603504" y="4572"/>
                </a:moveTo>
                <a:cubicBezTo>
                  <a:pt x="795528" y="4572"/>
                  <a:pt x="940689" y="33147"/>
                  <a:pt x="1038987" y="90297"/>
                </a:cubicBezTo>
                <a:cubicBezTo>
                  <a:pt x="1137285" y="147447"/>
                  <a:pt x="1186434" y="249936"/>
                  <a:pt x="1186434" y="397764"/>
                </a:cubicBezTo>
                <a:cubicBezTo>
                  <a:pt x="1186434" y="484632"/>
                  <a:pt x="1171575" y="558927"/>
                  <a:pt x="1141857" y="620649"/>
                </a:cubicBezTo>
                <a:cubicBezTo>
                  <a:pt x="1112139" y="682371"/>
                  <a:pt x="1046988" y="763524"/>
                  <a:pt x="946404" y="864108"/>
                </a:cubicBezTo>
                <a:lnTo>
                  <a:pt x="573786" y="1216152"/>
                </a:lnTo>
                <a:cubicBezTo>
                  <a:pt x="634746" y="1197864"/>
                  <a:pt x="704850" y="1190244"/>
                  <a:pt x="784098" y="1193292"/>
                </a:cubicBezTo>
                <a:lnTo>
                  <a:pt x="1223010" y="1193292"/>
                </a:lnTo>
                <a:lnTo>
                  <a:pt x="1223010" y="1609344"/>
                </a:lnTo>
                <a:lnTo>
                  <a:pt x="0" y="1609344"/>
                </a:lnTo>
                <a:lnTo>
                  <a:pt x="0" y="1362456"/>
                </a:lnTo>
                <a:cubicBezTo>
                  <a:pt x="0" y="1283208"/>
                  <a:pt x="22860" y="1216914"/>
                  <a:pt x="68580" y="1163574"/>
                </a:cubicBezTo>
                <a:lnTo>
                  <a:pt x="397764" y="841248"/>
                </a:lnTo>
                <a:cubicBezTo>
                  <a:pt x="585216" y="653796"/>
                  <a:pt x="678942" y="527304"/>
                  <a:pt x="678942" y="461772"/>
                </a:cubicBezTo>
                <a:cubicBezTo>
                  <a:pt x="678942" y="440436"/>
                  <a:pt x="669417" y="427101"/>
                  <a:pt x="650367" y="421767"/>
                </a:cubicBezTo>
                <a:cubicBezTo>
                  <a:pt x="631317" y="416433"/>
                  <a:pt x="594360" y="413766"/>
                  <a:pt x="539496" y="413766"/>
                </a:cubicBezTo>
                <a:cubicBezTo>
                  <a:pt x="348996" y="413766"/>
                  <a:pt x="179070" y="415290"/>
                  <a:pt x="29718" y="418338"/>
                </a:cubicBezTo>
                <a:lnTo>
                  <a:pt x="13716" y="54864"/>
                </a:lnTo>
                <a:cubicBezTo>
                  <a:pt x="196596" y="21336"/>
                  <a:pt x="393192" y="4572"/>
                  <a:pt x="603504" y="4572"/>
                </a:cubicBezTo>
                <a:close/>
                <a:moveTo>
                  <a:pt x="2048256" y="0"/>
                </a:moveTo>
                <a:cubicBezTo>
                  <a:pt x="2301240" y="0"/>
                  <a:pt x="2477262" y="59055"/>
                  <a:pt x="2576322" y="177165"/>
                </a:cubicBezTo>
                <a:cubicBezTo>
                  <a:pt x="2675382" y="295275"/>
                  <a:pt x="2724912" y="509778"/>
                  <a:pt x="2724912" y="820674"/>
                </a:cubicBezTo>
                <a:cubicBezTo>
                  <a:pt x="2724912" y="1131570"/>
                  <a:pt x="2675382" y="1346073"/>
                  <a:pt x="2576322" y="1464183"/>
                </a:cubicBezTo>
                <a:cubicBezTo>
                  <a:pt x="2477262" y="1582293"/>
                  <a:pt x="2301240" y="1641348"/>
                  <a:pt x="2048256" y="1641348"/>
                </a:cubicBezTo>
                <a:cubicBezTo>
                  <a:pt x="1796796" y="1641348"/>
                  <a:pt x="1621536" y="1582293"/>
                  <a:pt x="1522476" y="1464183"/>
                </a:cubicBezTo>
                <a:cubicBezTo>
                  <a:pt x="1423416" y="1346073"/>
                  <a:pt x="1373886" y="1131570"/>
                  <a:pt x="1373886" y="820674"/>
                </a:cubicBezTo>
                <a:cubicBezTo>
                  <a:pt x="1373886" y="509778"/>
                  <a:pt x="1423416" y="295275"/>
                  <a:pt x="1522476" y="177165"/>
                </a:cubicBezTo>
                <a:cubicBezTo>
                  <a:pt x="1621536" y="59055"/>
                  <a:pt x="1796796" y="0"/>
                  <a:pt x="2048256"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091516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0" y="881744"/>
            <a:ext cx="4064000" cy="2579914"/>
          </a:xfrm>
          <a:custGeom>
            <a:avLst/>
            <a:gdLst>
              <a:gd name="connsiteX0" fmla="*/ 0 w 4064000"/>
              <a:gd name="connsiteY0" fmla="*/ 0 h 2579914"/>
              <a:gd name="connsiteX1" fmla="*/ 4064000 w 4064000"/>
              <a:gd name="connsiteY1" fmla="*/ 0 h 2579914"/>
              <a:gd name="connsiteX2" fmla="*/ 4064000 w 4064000"/>
              <a:gd name="connsiteY2" fmla="*/ 2579914 h 2579914"/>
              <a:gd name="connsiteX3" fmla="*/ 0 w 4064000"/>
              <a:gd name="connsiteY3" fmla="*/ 2579914 h 2579914"/>
            </a:gdLst>
            <a:ahLst/>
            <a:cxnLst>
              <a:cxn ang="0">
                <a:pos x="connsiteX0" y="connsiteY0"/>
              </a:cxn>
              <a:cxn ang="0">
                <a:pos x="connsiteX1" y="connsiteY1"/>
              </a:cxn>
              <a:cxn ang="0">
                <a:pos x="connsiteX2" y="connsiteY2"/>
              </a:cxn>
              <a:cxn ang="0">
                <a:pos x="connsiteX3" y="connsiteY3"/>
              </a:cxn>
            </a:cxnLst>
            <a:rect l="l" t="t" r="r" b="b"/>
            <a:pathLst>
              <a:path w="4064000" h="2579914">
                <a:moveTo>
                  <a:pt x="0" y="0"/>
                </a:moveTo>
                <a:lnTo>
                  <a:pt x="4064000" y="0"/>
                </a:lnTo>
                <a:lnTo>
                  <a:pt x="4064000" y="2579914"/>
                </a:lnTo>
                <a:lnTo>
                  <a:pt x="0" y="2579914"/>
                </a:lnTo>
                <a:close/>
              </a:path>
            </a:pathLst>
          </a:custGeom>
        </p:spPr>
        <p:txBody>
          <a:bodyPr wrap="square">
            <a:noAutofit/>
          </a:bodyPr>
          <a:lstStyle/>
          <a:p>
            <a:endParaRPr lang="en-US" dirty="0"/>
          </a:p>
        </p:txBody>
      </p:sp>
      <p:sp>
        <p:nvSpPr>
          <p:cNvPr id="16" name="Picture Placeholder 15"/>
          <p:cNvSpPr>
            <a:spLocks noGrp="1"/>
          </p:cNvSpPr>
          <p:nvPr>
            <p:ph type="pic" sz="quarter" idx="11"/>
          </p:nvPr>
        </p:nvSpPr>
        <p:spPr>
          <a:xfrm>
            <a:off x="4064000" y="881744"/>
            <a:ext cx="4064000" cy="2579914"/>
          </a:xfrm>
          <a:custGeom>
            <a:avLst/>
            <a:gdLst>
              <a:gd name="connsiteX0" fmla="*/ 0 w 4064000"/>
              <a:gd name="connsiteY0" fmla="*/ 0 h 2579914"/>
              <a:gd name="connsiteX1" fmla="*/ 4064000 w 4064000"/>
              <a:gd name="connsiteY1" fmla="*/ 0 h 2579914"/>
              <a:gd name="connsiteX2" fmla="*/ 4064000 w 4064000"/>
              <a:gd name="connsiteY2" fmla="*/ 2579914 h 2579914"/>
              <a:gd name="connsiteX3" fmla="*/ 0 w 4064000"/>
              <a:gd name="connsiteY3" fmla="*/ 2579914 h 2579914"/>
            </a:gdLst>
            <a:ahLst/>
            <a:cxnLst>
              <a:cxn ang="0">
                <a:pos x="connsiteX0" y="connsiteY0"/>
              </a:cxn>
              <a:cxn ang="0">
                <a:pos x="connsiteX1" y="connsiteY1"/>
              </a:cxn>
              <a:cxn ang="0">
                <a:pos x="connsiteX2" y="connsiteY2"/>
              </a:cxn>
              <a:cxn ang="0">
                <a:pos x="connsiteX3" y="connsiteY3"/>
              </a:cxn>
            </a:cxnLst>
            <a:rect l="l" t="t" r="r" b="b"/>
            <a:pathLst>
              <a:path w="4064000" h="2579914">
                <a:moveTo>
                  <a:pt x="0" y="0"/>
                </a:moveTo>
                <a:lnTo>
                  <a:pt x="4064000" y="0"/>
                </a:lnTo>
                <a:lnTo>
                  <a:pt x="4064000" y="2579914"/>
                </a:lnTo>
                <a:lnTo>
                  <a:pt x="0" y="2579914"/>
                </a:lnTo>
                <a:close/>
              </a:path>
            </a:pathLst>
          </a:custGeom>
        </p:spPr>
        <p:txBody>
          <a:bodyPr wrap="square">
            <a:noAutofit/>
          </a:bodyPr>
          <a:lstStyle/>
          <a:p>
            <a:endParaRPr lang="en-US" dirty="0"/>
          </a:p>
        </p:txBody>
      </p:sp>
      <p:sp>
        <p:nvSpPr>
          <p:cNvPr id="14" name="Picture Placeholder 13"/>
          <p:cNvSpPr>
            <a:spLocks noGrp="1"/>
          </p:cNvSpPr>
          <p:nvPr>
            <p:ph type="pic" sz="quarter" idx="12"/>
          </p:nvPr>
        </p:nvSpPr>
        <p:spPr>
          <a:xfrm>
            <a:off x="8128000" y="881744"/>
            <a:ext cx="4064000" cy="2579914"/>
          </a:xfrm>
          <a:custGeom>
            <a:avLst/>
            <a:gdLst>
              <a:gd name="connsiteX0" fmla="*/ 0 w 4064000"/>
              <a:gd name="connsiteY0" fmla="*/ 0 h 2579914"/>
              <a:gd name="connsiteX1" fmla="*/ 4064000 w 4064000"/>
              <a:gd name="connsiteY1" fmla="*/ 0 h 2579914"/>
              <a:gd name="connsiteX2" fmla="*/ 4064000 w 4064000"/>
              <a:gd name="connsiteY2" fmla="*/ 2579914 h 2579914"/>
              <a:gd name="connsiteX3" fmla="*/ 0 w 4064000"/>
              <a:gd name="connsiteY3" fmla="*/ 2579914 h 2579914"/>
            </a:gdLst>
            <a:ahLst/>
            <a:cxnLst>
              <a:cxn ang="0">
                <a:pos x="connsiteX0" y="connsiteY0"/>
              </a:cxn>
              <a:cxn ang="0">
                <a:pos x="connsiteX1" y="connsiteY1"/>
              </a:cxn>
              <a:cxn ang="0">
                <a:pos x="connsiteX2" y="connsiteY2"/>
              </a:cxn>
              <a:cxn ang="0">
                <a:pos x="connsiteX3" y="connsiteY3"/>
              </a:cxn>
            </a:cxnLst>
            <a:rect l="l" t="t" r="r" b="b"/>
            <a:pathLst>
              <a:path w="4064000" h="2579914">
                <a:moveTo>
                  <a:pt x="0" y="0"/>
                </a:moveTo>
                <a:lnTo>
                  <a:pt x="4064000" y="0"/>
                </a:lnTo>
                <a:lnTo>
                  <a:pt x="4064000" y="2579914"/>
                </a:lnTo>
                <a:lnTo>
                  <a:pt x="0" y="2579914"/>
                </a:lnTo>
                <a:close/>
              </a:path>
            </a:pathLst>
          </a:custGeom>
        </p:spPr>
        <p:txBody>
          <a:bodyPr wrap="square">
            <a:noAutofit/>
          </a:bodyPr>
          <a:lstStyle/>
          <a:p>
            <a:endParaRPr lang="en-US"/>
          </a:p>
        </p:txBody>
      </p:sp>
    </p:spTree>
    <p:extLst>
      <p:ext uri="{BB962C8B-B14F-4D97-AF65-F5344CB8AC3E}">
        <p14:creationId xmlns:p14="http://schemas.microsoft.com/office/powerpoint/2010/main" val="4299782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5351037" y="1807029"/>
            <a:ext cx="3440230" cy="5050971"/>
          </a:xfrm>
          <a:custGeom>
            <a:avLst/>
            <a:gdLst>
              <a:gd name="connsiteX0" fmla="*/ 0 w 3440230"/>
              <a:gd name="connsiteY0" fmla="*/ 0 h 5050971"/>
              <a:gd name="connsiteX1" fmla="*/ 3440230 w 3440230"/>
              <a:gd name="connsiteY1" fmla="*/ 0 h 5050971"/>
              <a:gd name="connsiteX2" fmla="*/ 3440230 w 3440230"/>
              <a:gd name="connsiteY2" fmla="*/ 5050971 h 5050971"/>
              <a:gd name="connsiteX3" fmla="*/ 0 w 3440230"/>
              <a:gd name="connsiteY3" fmla="*/ 5050971 h 5050971"/>
            </a:gdLst>
            <a:ahLst/>
            <a:cxnLst>
              <a:cxn ang="0">
                <a:pos x="connsiteX0" y="connsiteY0"/>
              </a:cxn>
              <a:cxn ang="0">
                <a:pos x="connsiteX1" y="connsiteY1"/>
              </a:cxn>
              <a:cxn ang="0">
                <a:pos x="connsiteX2" y="connsiteY2"/>
              </a:cxn>
              <a:cxn ang="0">
                <a:pos x="connsiteX3" y="connsiteY3"/>
              </a:cxn>
            </a:cxnLst>
            <a:rect l="l" t="t" r="r" b="b"/>
            <a:pathLst>
              <a:path w="3440230" h="5050971">
                <a:moveTo>
                  <a:pt x="0" y="0"/>
                </a:moveTo>
                <a:lnTo>
                  <a:pt x="3440230" y="0"/>
                </a:lnTo>
                <a:lnTo>
                  <a:pt x="3440230" y="5050971"/>
                </a:lnTo>
                <a:lnTo>
                  <a:pt x="0" y="5050971"/>
                </a:lnTo>
                <a:close/>
              </a:path>
            </a:pathLst>
          </a:custGeom>
        </p:spPr>
        <p:txBody>
          <a:bodyPr wrap="square">
            <a:noAutofit/>
          </a:bodyPr>
          <a:lstStyle/>
          <a:p>
            <a:endParaRPr lang="en-US"/>
          </a:p>
        </p:txBody>
      </p:sp>
      <p:sp>
        <p:nvSpPr>
          <p:cNvPr id="15" name="Picture Placeholder 14"/>
          <p:cNvSpPr>
            <a:spLocks noGrp="1"/>
          </p:cNvSpPr>
          <p:nvPr>
            <p:ph type="pic" sz="quarter" idx="11"/>
          </p:nvPr>
        </p:nvSpPr>
        <p:spPr>
          <a:xfrm>
            <a:off x="9144000" y="0"/>
            <a:ext cx="1883229" cy="2764971"/>
          </a:xfrm>
          <a:custGeom>
            <a:avLst/>
            <a:gdLst>
              <a:gd name="connsiteX0" fmla="*/ 0 w 1883229"/>
              <a:gd name="connsiteY0" fmla="*/ 0 h 2764971"/>
              <a:gd name="connsiteX1" fmla="*/ 1883229 w 1883229"/>
              <a:gd name="connsiteY1" fmla="*/ 0 h 2764971"/>
              <a:gd name="connsiteX2" fmla="*/ 1883229 w 1883229"/>
              <a:gd name="connsiteY2" fmla="*/ 2764971 h 2764971"/>
              <a:gd name="connsiteX3" fmla="*/ 0 w 1883229"/>
              <a:gd name="connsiteY3" fmla="*/ 2764971 h 2764971"/>
            </a:gdLst>
            <a:ahLst/>
            <a:cxnLst>
              <a:cxn ang="0">
                <a:pos x="connsiteX0" y="connsiteY0"/>
              </a:cxn>
              <a:cxn ang="0">
                <a:pos x="connsiteX1" y="connsiteY1"/>
              </a:cxn>
              <a:cxn ang="0">
                <a:pos x="connsiteX2" y="connsiteY2"/>
              </a:cxn>
              <a:cxn ang="0">
                <a:pos x="connsiteX3" y="connsiteY3"/>
              </a:cxn>
            </a:cxnLst>
            <a:rect l="l" t="t" r="r" b="b"/>
            <a:pathLst>
              <a:path w="1883229" h="2764971">
                <a:moveTo>
                  <a:pt x="0" y="0"/>
                </a:moveTo>
                <a:lnTo>
                  <a:pt x="1883229" y="0"/>
                </a:lnTo>
                <a:lnTo>
                  <a:pt x="1883229" y="2764971"/>
                </a:lnTo>
                <a:lnTo>
                  <a:pt x="0" y="2764971"/>
                </a:lnTo>
                <a:close/>
              </a:path>
            </a:pathLst>
          </a:custGeom>
        </p:spPr>
        <p:txBody>
          <a:bodyPr wrap="square">
            <a:noAutofit/>
          </a:bodyPr>
          <a:lstStyle/>
          <a:p>
            <a:endParaRPr lang="en-US" dirty="0"/>
          </a:p>
        </p:txBody>
      </p:sp>
      <p:sp>
        <p:nvSpPr>
          <p:cNvPr id="13" name="Picture Placeholder 12"/>
          <p:cNvSpPr>
            <a:spLocks noGrp="1"/>
          </p:cNvSpPr>
          <p:nvPr>
            <p:ph type="pic" sz="quarter" idx="12"/>
          </p:nvPr>
        </p:nvSpPr>
        <p:spPr>
          <a:xfrm>
            <a:off x="9144000" y="3108539"/>
            <a:ext cx="1883229" cy="2764971"/>
          </a:xfrm>
          <a:custGeom>
            <a:avLst/>
            <a:gdLst>
              <a:gd name="connsiteX0" fmla="*/ 0 w 1883229"/>
              <a:gd name="connsiteY0" fmla="*/ 0 h 2764971"/>
              <a:gd name="connsiteX1" fmla="*/ 1883229 w 1883229"/>
              <a:gd name="connsiteY1" fmla="*/ 0 h 2764971"/>
              <a:gd name="connsiteX2" fmla="*/ 1883229 w 1883229"/>
              <a:gd name="connsiteY2" fmla="*/ 2764971 h 2764971"/>
              <a:gd name="connsiteX3" fmla="*/ 0 w 1883229"/>
              <a:gd name="connsiteY3" fmla="*/ 2764971 h 2764971"/>
            </a:gdLst>
            <a:ahLst/>
            <a:cxnLst>
              <a:cxn ang="0">
                <a:pos x="connsiteX0" y="connsiteY0"/>
              </a:cxn>
              <a:cxn ang="0">
                <a:pos x="connsiteX1" y="connsiteY1"/>
              </a:cxn>
              <a:cxn ang="0">
                <a:pos x="connsiteX2" y="connsiteY2"/>
              </a:cxn>
              <a:cxn ang="0">
                <a:pos x="connsiteX3" y="connsiteY3"/>
              </a:cxn>
            </a:cxnLst>
            <a:rect l="l" t="t" r="r" b="b"/>
            <a:pathLst>
              <a:path w="1883229" h="2764971">
                <a:moveTo>
                  <a:pt x="0" y="0"/>
                </a:moveTo>
                <a:lnTo>
                  <a:pt x="1883229" y="0"/>
                </a:lnTo>
                <a:lnTo>
                  <a:pt x="1883229" y="2764971"/>
                </a:lnTo>
                <a:lnTo>
                  <a:pt x="0" y="2764971"/>
                </a:lnTo>
                <a:close/>
              </a:path>
            </a:pathLst>
          </a:custGeom>
        </p:spPr>
        <p:txBody>
          <a:bodyPr wrap="square">
            <a:noAutofit/>
          </a:bodyPr>
          <a:lstStyle/>
          <a:p>
            <a:endParaRPr lang="en-US"/>
          </a:p>
        </p:txBody>
      </p:sp>
    </p:spTree>
    <p:extLst>
      <p:ext uri="{BB962C8B-B14F-4D97-AF65-F5344CB8AC3E}">
        <p14:creationId xmlns:p14="http://schemas.microsoft.com/office/powerpoint/2010/main" val="10309960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593515" y="755974"/>
            <a:ext cx="6745045" cy="5346052"/>
          </a:xfrm>
          <a:custGeom>
            <a:avLst/>
            <a:gdLst>
              <a:gd name="connsiteX0" fmla="*/ 0 w 6745045"/>
              <a:gd name="connsiteY0" fmla="*/ 0 h 5346052"/>
              <a:gd name="connsiteX1" fmla="*/ 6745045 w 6745045"/>
              <a:gd name="connsiteY1" fmla="*/ 0 h 5346052"/>
              <a:gd name="connsiteX2" fmla="*/ 6745045 w 6745045"/>
              <a:gd name="connsiteY2" fmla="*/ 5346052 h 5346052"/>
              <a:gd name="connsiteX3" fmla="*/ 0 w 6745045"/>
              <a:gd name="connsiteY3" fmla="*/ 5346052 h 5346052"/>
            </a:gdLst>
            <a:ahLst/>
            <a:cxnLst>
              <a:cxn ang="0">
                <a:pos x="connsiteX0" y="connsiteY0"/>
              </a:cxn>
              <a:cxn ang="0">
                <a:pos x="connsiteX1" y="connsiteY1"/>
              </a:cxn>
              <a:cxn ang="0">
                <a:pos x="connsiteX2" y="connsiteY2"/>
              </a:cxn>
              <a:cxn ang="0">
                <a:pos x="connsiteX3" y="connsiteY3"/>
              </a:cxn>
            </a:cxnLst>
            <a:rect l="l" t="t" r="r" b="b"/>
            <a:pathLst>
              <a:path w="6745045" h="5346052">
                <a:moveTo>
                  <a:pt x="0" y="0"/>
                </a:moveTo>
                <a:lnTo>
                  <a:pt x="6745045" y="0"/>
                </a:lnTo>
                <a:lnTo>
                  <a:pt x="6745045" y="5346052"/>
                </a:lnTo>
                <a:lnTo>
                  <a:pt x="0" y="5346052"/>
                </a:lnTo>
                <a:close/>
              </a:path>
            </a:pathLst>
          </a:custGeom>
        </p:spPr>
        <p:txBody>
          <a:bodyPr wrap="square">
            <a:noAutofit/>
          </a:bodyPr>
          <a:lstStyle/>
          <a:p>
            <a:endParaRPr lang="en-US"/>
          </a:p>
        </p:txBody>
      </p:sp>
    </p:spTree>
    <p:extLst>
      <p:ext uri="{BB962C8B-B14F-4D97-AF65-F5344CB8AC3E}">
        <p14:creationId xmlns:p14="http://schemas.microsoft.com/office/powerpoint/2010/main" val="12729200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9454896" y="755974"/>
            <a:ext cx="2737104" cy="5346052"/>
          </a:xfrm>
          <a:custGeom>
            <a:avLst/>
            <a:gdLst>
              <a:gd name="connsiteX0" fmla="*/ 0 w 6745045"/>
              <a:gd name="connsiteY0" fmla="*/ 0 h 5346052"/>
              <a:gd name="connsiteX1" fmla="*/ 6745045 w 6745045"/>
              <a:gd name="connsiteY1" fmla="*/ 0 h 5346052"/>
              <a:gd name="connsiteX2" fmla="*/ 6745045 w 6745045"/>
              <a:gd name="connsiteY2" fmla="*/ 5346052 h 5346052"/>
              <a:gd name="connsiteX3" fmla="*/ 0 w 6745045"/>
              <a:gd name="connsiteY3" fmla="*/ 5346052 h 5346052"/>
            </a:gdLst>
            <a:ahLst/>
            <a:cxnLst>
              <a:cxn ang="0">
                <a:pos x="connsiteX0" y="connsiteY0"/>
              </a:cxn>
              <a:cxn ang="0">
                <a:pos x="connsiteX1" y="connsiteY1"/>
              </a:cxn>
              <a:cxn ang="0">
                <a:pos x="connsiteX2" y="connsiteY2"/>
              </a:cxn>
              <a:cxn ang="0">
                <a:pos x="connsiteX3" y="connsiteY3"/>
              </a:cxn>
            </a:cxnLst>
            <a:rect l="l" t="t" r="r" b="b"/>
            <a:pathLst>
              <a:path w="6745045" h="5346052">
                <a:moveTo>
                  <a:pt x="0" y="0"/>
                </a:moveTo>
                <a:lnTo>
                  <a:pt x="6745045" y="0"/>
                </a:lnTo>
                <a:lnTo>
                  <a:pt x="6745045" y="5346052"/>
                </a:lnTo>
                <a:lnTo>
                  <a:pt x="0" y="5346052"/>
                </a:lnTo>
                <a:close/>
              </a:path>
            </a:pathLst>
          </a:custGeom>
        </p:spPr>
        <p:txBody>
          <a:bodyPr wrap="square">
            <a:noAutofit/>
          </a:bodyPr>
          <a:lstStyle/>
          <a:p>
            <a:endParaRPr lang="en-US"/>
          </a:p>
        </p:txBody>
      </p:sp>
    </p:spTree>
    <p:extLst>
      <p:ext uri="{BB962C8B-B14F-4D97-AF65-F5344CB8AC3E}">
        <p14:creationId xmlns:p14="http://schemas.microsoft.com/office/powerpoint/2010/main" val="2496323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4733364" y="0"/>
            <a:ext cx="2486212" cy="1904104"/>
          </a:xfrm>
          <a:custGeom>
            <a:avLst/>
            <a:gdLst>
              <a:gd name="connsiteX0" fmla="*/ 0 w 2486212"/>
              <a:gd name="connsiteY0" fmla="*/ 0 h 1904104"/>
              <a:gd name="connsiteX1" fmla="*/ 2486212 w 2486212"/>
              <a:gd name="connsiteY1" fmla="*/ 0 h 1904104"/>
              <a:gd name="connsiteX2" fmla="*/ 2486212 w 2486212"/>
              <a:gd name="connsiteY2" fmla="*/ 1904104 h 1904104"/>
              <a:gd name="connsiteX3" fmla="*/ 0 w 2486212"/>
              <a:gd name="connsiteY3" fmla="*/ 1904104 h 1904104"/>
            </a:gdLst>
            <a:ahLst/>
            <a:cxnLst>
              <a:cxn ang="0">
                <a:pos x="connsiteX0" y="connsiteY0"/>
              </a:cxn>
              <a:cxn ang="0">
                <a:pos x="connsiteX1" y="connsiteY1"/>
              </a:cxn>
              <a:cxn ang="0">
                <a:pos x="connsiteX2" y="connsiteY2"/>
              </a:cxn>
              <a:cxn ang="0">
                <a:pos x="connsiteX3" y="connsiteY3"/>
              </a:cxn>
            </a:cxnLst>
            <a:rect l="l" t="t" r="r" b="b"/>
            <a:pathLst>
              <a:path w="2486212" h="1904104">
                <a:moveTo>
                  <a:pt x="0" y="0"/>
                </a:moveTo>
                <a:lnTo>
                  <a:pt x="2486212" y="0"/>
                </a:lnTo>
                <a:lnTo>
                  <a:pt x="2486212" y="1904104"/>
                </a:lnTo>
                <a:lnTo>
                  <a:pt x="0" y="1904104"/>
                </a:lnTo>
                <a:close/>
              </a:path>
            </a:pathLst>
          </a:custGeom>
        </p:spPr>
        <p:txBody>
          <a:bodyPr wrap="square">
            <a:noAutofit/>
          </a:bodyPr>
          <a:lstStyle/>
          <a:p>
            <a:endParaRPr lang="en-US" dirty="0"/>
          </a:p>
        </p:txBody>
      </p:sp>
      <p:sp>
        <p:nvSpPr>
          <p:cNvPr id="15" name="Picture Placeholder 14"/>
          <p:cNvSpPr>
            <a:spLocks noGrp="1"/>
          </p:cNvSpPr>
          <p:nvPr>
            <p:ph type="pic" sz="quarter" idx="11"/>
          </p:nvPr>
        </p:nvSpPr>
        <p:spPr>
          <a:xfrm>
            <a:off x="7219576" y="0"/>
            <a:ext cx="2486212" cy="1904104"/>
          </a:xfrm>
          <a:custGeom>
            <a:avLst/>
            <a:gdLst>
              <a:gd name="connsiteX0" fmla="*/ 0 w 2486212"/>
              <a:gd name="connsiteY0" fmla="*/ 0 h 1904104"/>
              <a:gd name="connsiteX1" fmla="*/ 2486212 w 2486212"/>
              <a:gd name="connsiteY1" fmla="*/ 0 h 1904104"/>
              <a:gd name="connsiteX2" fmla="*/ 2486212 w 2486212"/>
              <a:gd name="connsiteY2" fmla="*/ 1904104 h 1904104"/>
              <a:gd name="connsiteX3" fmla="*/ 0 w 2486212"/>
              <a:gd name="connsiteY3" fmla="*/ 1904104 h 1904104"/>
            </a:gdLst>
            <a:ahLst/>
            <a:cxnLst>
              <a:cxn ang="0">
                <a:pos x="connsiteX0" y="connsiteY0"/>
              </a:cxn>
              <a:cxn ang="0">
                <a:pos x="connsiteX1" y="connsiteY1"/>
              </a:cxn>
              <a:cxn ang="0">
                <a:pos x="connsiteX2" y="connsiteY2"/>
              </a:cxn>
              <a:cxn ang="0">
                <a:pos x="connsiteX3" y="connsiteY3"/>
              </a:cxn>
            </a:cxnLst>
            <a:rect l="l" t="t" r="r" b="b"/>
            <a:pathLst>
              <a:path w="2486212" h="1904104">
                <a:moveTo>
                  <a:pt x="0" y="0"/>
                </a:moveTo>
                <a:lnTo>
                  <a:pt x="2486212" y="0"/>
                </a:lnTo>
                <a:lnTo>
                  <a:pt x="2486212" y="1904104"/>
                </a:lnTo>
                <a:lnTo>
                  <a:pt x="0" y="1904104"/>
                </a:lnTo>
                <a:close/>
              </a:path>
            </a:pathLst>
          </a:custGeom>
        </p:spPr>
        <p:txBody>
          <a:bodyPr wrap="square">
            <a:noAutofit/>
          </a:bodyPr>
          <a:lstStyle/>
          <a:p>
            <a:endParaRPr lang="en-US" dirty="0"/>
          </a:p>
        </p:txBody>
      </p:sp>
      <p:sp>
        <p:nvSpPr>
          <p:cNvPr id="13" name="Picture Placeholder 12"/>
          <p:cNvSpPr>
            <a:spLocks noGrp="1"/>
          </p:cNvSpPr>
          <p:nvPr>
            <p:ph type="pic" sz="quarter" idx="12"/>
          </p:nvPr>
        </p:nvSpPr>
        <p:spPr>
          <a:xfrm>
            <a:off x="9705787" y="0"/>
            <a:ext cx="2486212" cy="1904104"/>
          </a:xfrm>
          <a:custGeom>
            <a:avLst/>
            <a:gdLst>
              <a:gd name="connsiteX0" fmla="*/ 0 w 2486212"/>
              <a:gd name="connsiteY0" fmla="*/ 0 h 1904104"/>
              <a:gd name="connsiteX1" fmla="*/ 2486212 w 2486212"/>
              <a:gd name="connsiteY1" fmla="*/ 0 h 1904104"/>
              <a:gd name="connsiteX2" fmla="*/ 2486212 w 2486212"/>
              <a:gd name="connsiteY2" fmla="*/ 1904104 h 1904104"/>
              <a:gd name="connsiteX3" fmla="*/ 0 w 2486212"/>
              <a:gd name="connsiteY3" fmla="*/ 1904104 h 1904104"/>
            </a:gdLst>
            <a:ahLst/>
            <a:cxnLst>
              <a:cxn ang="0">
                <a:pos x="connsiteX0" y="connsiteY0"/>
              </a:cxn>
              <a:cxn ang="0">
                <a:pos x="connsiteX1" y="connsiteY1"/>
              </a:cxn>
              <a:cxn ang="0">
                <a:pos x="connsiteX2" y="connsiteY2"/>
              </a:cxn>
              <a:cxn ang="0">
                <a:pos x="connsiteX3" y="connsiteY3"/>
              </a:cxn>
            </a:cxnLst>
            <a:rect l="l" t="t" r="r" b="b"/>
            <a:pathLst>
              <a:path w="2486212" h="1904104">
                <a:moveTo>
                  <a:pt x="0" y="0"/>
                </a:moveTo>
                <a:lnTo>
                  <a:pt x="2486212" y="0"/>
                </a:lnTo>
                <a:lnTo>
                  <a:pt x="2486212" y="1904104"/>
                </a:lnTo>
                <a:lnTo>
                  <a:pt x="0" y="1904104"/>
                </a:lnTo>
                <a:close/>
              </a:path>
            </a:pathLst>
          </a:custGeom>
        </p:spPr>
        <p:txBody>
          <a:bodyPr wrap="square">
            <a:noAutofit/>
          </a:bodyPr>
          <a:lstStyle/>
          <a:p>
            <a:endParaRPr lang="en-US"/>
          </a:p>
        </p:txBody>
      </p:sp>
    </p:spTree>
    <p:extLst>
      <p:ext uri="{BB962C8B-B14F-4D97-AF65-F5344CB8AC3E}">
        <p14:creationId xmlns:p14="http://schemas.microsoft.com/office/powerpoint/2010/main" val="356859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12192000" cy="2615184"/>
          </a:xfrm>
          <a:custGeom>
            <a:avLst/>
            <a:gdLst>
              <a:gd name="connsiteX0" fmla="*/ 0 w 12192000"/>
              <a:gd name="connsiteY0" fmla="*/ 0 h 2615184"/>
              <a:gd name="connsiteX1" fmla="*/ 12192000 w 12192000"/>
              <a:gd name="connsiteY1" fmla="*/ 0 h 2615184"/>
              <a:gd name="connsiteX2" fmla="*/ 12192000 w 12192000"/>
              <a:gd name="connsiteY2" fmla="*/ 2615184 h 2615184"/>
              <a:gd name="connsiteX3" fmla="*/ 0 w 12192000"/>
              <a:gd name="connsiteY3" fmla="*/ 2615184 h 2615184"/>
            </a:gdLst>
            <a:ahLst/>
            <a:cxnLst>
              <a:cxn ang="0">
                <a:pos x="connsiteX0" y="connsiteY0"/>
              </a:cxn>
              <a:cxn ang="0">
                <a:pos x="connsiteX1" y="connsiteY1"/>
              </a:cxn>
              <a:cxn ang="0">
                <a:pos x="connsiteX2" y="connsiteY2"/>
              </a:cxn>
              <a:cxn ang="0">
                <a:pos x="connsiteX3" y="connsiteY3"/>
              </a:cxn>
            </a:cxnLst>
            <a:rect l="l" t="t" r="r" b="b"/>
            <a:pathLst>
              <a:path w="12192000" h="2615184">
                <a:moveTo>
                  <a:pt x="0" y="0"/>
                </a:moveTo>
                <a:lnTo>
                  <a:pt x="12192000" y="0"/>
                </a:lnTo>
                <a:lnTo>
                  <a:pt x="12192000" y="2615184"/>
                </a:lnTo>
                <a:lnTo>
                  <a:pt x="0" y="2615184"/>
                </a:lnTo>
                <a:close/>
              </a:path>
            </a:pathLst>
          </a:custGeom>
        </p:spPr>
        <p:txBody>
          <a:bodyPr wrap="square">
            <a:noAutofit/>
          </a:bodyPr>
          <a:lstStyle/>
          <a:p>
            <a:endParaRPr lang="en-US"/>
          </a:p>
        </p:txBody>
      </p:sp>
    </p:spTree>
    <p:extLst>
      <p:ext uri="{BB962C8B-B14F-4D97-AF65-F5344CB8AC3E}">
        <p14:creationId xmlns:p14="http://schemas.microsoft.com/office/powerpoint/2010/main" val="2465867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5943601" y="0"/>
            <a:ext cx="6248400" cy="6858000"/>
          </a:xfrm>
          <a:custGeom>
            <a:avLst/>
            <a:gdLst>
              <a:gd name="connsiteX0" fmla="*/ 0 w 5553457"/>
              <a:gd name="connsiteY0" fmla="*/ 0 h 6858000"/>
              <a:gd name="connsiteX1" fmla="*/ 5553457 w 5553457"/>
              <a:gd name="connsiteY1" fmla="*/ 0 h 6858000"/>
              <a:gd name="connsiteX2" fmla="*/ 5553457 w 5553457"/>
              <a:gd name="connsiteY2" fmla="*/ 6858000 h 6858000"/>
              <a:gd name="connsiteX3" fmla="*/ 0 w 55534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553457" h="6858000">
                <a:moveTo>
                  <a:pt x="0" y="0"/>
                </a:moveTo>
                <a:lnTo>
                  <a:pt x="5553457" y="0"/>
                </a:lnTo>
                <a:lnTo>
                  <a:pt x="5553457"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4321203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92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366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7232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580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7072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7477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143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76198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987124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083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33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44458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6811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8625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9635160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2334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4390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35653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94456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287181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96564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79999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9312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0061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9275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6404637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9785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9508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4121886" y="1606032"/>
            <a:ext cx="1724028" cy="1625262"/>
          </a:xfrm>
          <a:custGeom>
            <a:avLst/>
            <a:gdLst>
              <a:gd name="connsiteX0" fmla="*/ 1384751 w 1724028"/>
              <a:gd name="connsiteY0" fmla="*/ 132614 h 1625262"/>
              <a:gd name="connsiteX1" fmla="*/ 1419260 w 1724028"/>
              <a:gd name="connsiteY1" fmla="*/ 157985 h 1625262"/>
              <a:gd name="connsiteX2" fmla="*/ 1482015 w 1724028"/>
              <a:gd name="connsiteY2" fmla="*/ 214707 h 1625262"/>
              <a:gd name="connsiteX3" fmla="*/ 1482015 w 1724028"/>
              <a:gd name="connsiteY3" fmla="*/ 1383249 h 1625262"/>
              <a:gd name="connsiteX4" fmla="*/ 313471 w 1724028"/>
              <a:gd name="connsiteY4" fmla="*/ 1383250 h 1625262"/>
              <a:gd name="connsiteX5" fmla="*/ 256749 w 1724028"/>
              <a:gd name="connsiteY5" fmla="*/ 1320495 h 1625262"/>
              <a:gd name="connsiteX6" fmla="*/ 231379 w 1724028"/>
              <a:gd name="connsiteY6" fmla="*/ 1285986 h 1625262"/>
              <a:gd name="connsiteX7" fmla="*/ 799030 w 1724028"/>
              <a:gd name="connsiteY7" fmla="*/ 446 h 1625262"/>
              <a:gd name="connsiteX8" fmla="*/ 885719 w 1724028"/>
              <a:gd name="connsiteY8" fmla="*/ 2126 h 1625262"/>
              <a:gd name="connsiteX9" fmla="*/ 1280935 w 1724028"/>
              <a:gd name="connsiteY9" fmla="*/ 136132 h 1625262"/>
              <a:gd name="connsiteX10" fmla="*/ 1313293 w 1724028"/>
              <a:gd name="connsiteY10" fmla="*/ 159921 h 1625262"/>
              <a:gd name="connsiteX11" fmla="*/ 159921 w 1724028"/>
              <a:gd name="connsiteY11" fmla="*/ 1313292 h 1625262"/>
              <a:gd name="connsiteX12" fmla="*/ 136133 w 1724028"/>
              <a:gd name="connsiteY12" fmla="*/ 1280935 h 1625262"/>
              <a:gd name="connsiteX13" fmla="*/ 242013 w 1724028"/>
              <a:gd name="connsiteY13" fmla="*/ 242013 h 1625262"/>
              <a:gd name="connsiteX14" fmla="*/ 799030 w 1724028"/>
              <a:gd name="connsiteY14" fmla="*/ 446 h 162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4028" h="1625262">
                <a:moveTo>
                  <a:pt x="1384751" y="132614"/>
                </a:moveTo>
                <a:lnTo>
                  <a:pt x="1419260" y="157985"/>
                </a:lnTo>
                <a:cubicBezTo>
                  <a:pt x="1440896" y="175631"/>
                  <a:pt x="1461847" y="194539"/>
                  <a:pt x="1482015" y="214707"/>
                </a:cubicBezTo>
                <a:cubicBezTo>
                  <a:pt x="1804699" y="537391"/>
                  <a:pt x="1804699" y="1060565"/>
                  <a:pt x="1482015" y="1383249"/>
                </a:cubicBezTo>
                <a:cubicBezTo>
                  <a:pt x="1159330" y="1705934"/>
                  <a:pt x="636155" y="1705934"/>
                  <a:pt x="313471" y="1383250"/>
                </a:cubicBezTo>
                <a:cubicBezTo>
                  <a:pt x="293304" y="1363082"/>
                  <a:pt x="274396" y="1342131"/>
                  <a:pt x="256749" y="1320495"/>
                </a:cubicBezTo>
                <a:lnTo>
                  <a:pt x="231379" y="1285986"/>
                </a:lnTo>
                <a:close/>
                <a:moveTo>
                  <a:pt x="799030" y="446"/>
                </a:moveTo>
                <a:cubicBezTo>
                  <a:pt x="827928" y="-502"/>
                  <a:pt x="856867" y="58"/>
                  <a:pt x="885719" y="2126"/>
                </a:cubicBezTo>
                <a:cubicBezTo>
                  <a:pt x="1024203" y="12053"/>
                  <a:pt x="1160664" y="56721"/>
                  <a:pt x="1280935" y="136132"/>
                </a:cubicBezTo>
                <a:lnTo>
                  <a:pt x="1313293" y="159921"/>
                </a:lnTo>
                <a:lnTo>
                  <a:pt x="159921" y="1313292"/>
                </a:lnTo>
                <a:lnTo>
                  <a:pt x="136133" y="1280935"/>
                </a:lnTo>
                <a:cubicBezTo>
                  <a:pt x="-75630" y="960210"/>
                  <a:pt x="-40336" y="524361"/>
                  <a:pt x="242013" y="242013"/>
                </a:cubicBezTo>
                <a:cubicBezTo>
                  <a:pt x="396422" y="87603"/>
                  <a:pt x="596739" y="7081"/>
                  <a:pt x="799030" y="446"/>
                </a:cubicBezTo>
                <a:close/>
              </a:path>
            </a:pathLst>
          </a:custGeom>
        </p:spPr>
        <p:txBody>
          <a:bodyPr wrap="square">
            <a:noAutofit/>
          </a:bodyPr>
          <a:lstStyle/>
          <a:p>
            <a:endParaRPr lang="en-US" dirty="0"/>
          </a:p>
        </p:txBody>
      </p:sp>
      <p:sp>
        <p:nvSpPr>
          <p:cNvPr id="16" name="Picture Placeholder 15"/>
          <p:cNvSpPr>
            <a:spLocks noGrp="1"/>
          </p:cNvSpPr>
          <p:nvPr>
            <p:ph type="pic" sz="quarter" idx="11"/>
          </p:nvPr>
        </p:nvSpPr>
        <p:spPr>
          <a:xfrm>
            <a:off x="6719696" y="1606033"/>
            <a:ext cx="1724027" cy="1625262"/>
          </a:xfrm>
          <a:custGeom>
            <a:avLst/>
            <a:gdLst>
              <a:gd name="connsiteX0" fmla="*/ 1384751 w 1724027"/>
              <a:gd name="connsiteY0" fmla="*/ 132614 h 1625262"/>
              <a:gd name="connsiteX1" fmla="*/ 1419260 w 1724027"/>
              <a:gd name="connsiteY1" fmla="*/ 157985 h 1625262"/>
              <a:gd name="connsiteX2" fmla="*/ 1482015 w 1724027"/>
              <a:gd name="connsiteY2" fmla="*/ 214707 h 1625262"/>
              <a:gd name="connsiteX3" fmla="*/ 1482015 w 1724027"/>
              <a:gd name="connsiteY3" fmla="*/ 1383249 h 1625262"/>
              <a:gd name="connsiteX4" fmla="*/ 313471 w 1724027"/>
              <a:gd name="connsiteY4" fmla="*/ 1383250 h 1625262"/>
              <a:gd name="connsiteX5" fmla="*/ 256749 w 1724027"/>
              <a:gd name="connsiteY5" fmla="*/ 1320495 h 1625262"/>
              <a:gd name="connsiteX6" fmla="*/ 231379 w 1724027"/>
              <a:gd name="connsiteY6" fmla="*/ 1285986 h 1625262"/>
              <a:gd name="connsiteX7" fmla="*/ 799030 w 1724027"/>
              <a:gd name="connsiteY7" fmla="*/ 446 h 1625262"/>
              <a:gd name="connsiteX8" fmla="*/ 885718 w 1724027"/>
              <a:gd name="connsiteY8" fmla="*/ 2126 h 1625262"/>
              <a:gd name="connsiteX9" fmla="*/ 1280935 w 1724027"/>
              <a:gd name="connsiteY9" fmla="*/ 136132 h 1625262"/>
              <a:gd name="connsiteX10" fmla="*/ 1313293 w 1724027"/>
              <a:gd name="connsiteY10" fmla="*/ 159921 h 1625262"/>
              <a:gd name="connsiteX11" fmla="*/ 159921 w 1724027"/>
              <a:gd name="connsiteY11" fmla="*/ 1313292 h 1625262"/>
              <a:gd name="connsiteX12" fmla="*/ 136133 w 1724027"/>
              <a:gd name="connsiteY12" fmla="*/ 1280935 h 1625262"/>
              <a:gd name="connsiteX13" fmla="*/ 242013 w 1724027"/>
              <a:gd name="connsiteY13" fmla="*/ 242013 h 1625262"/>
              <a:gd name="connsiteX14" fmla="*/ 799030 w 1724027"/>
              <a:gd name="connsiteY14" fmla="*/ 446 h 162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4027" h="1625262">
                <a:moveTo>
                  <a:pt x="1384751" y="132614"/>
                </a:moveTo>
                <a:lnTo>
                  <a:pt x="1419260" y="157985"/>
                </a:lnTo>
                <a:cubicBezTo>
                  <a:pt x="1440896" y="175631"/>
                  <a:pt x="1461847" y="194539"/>
                  <a:pt x="1482015" y="214707"/>
                </a:cubicBezTo>
                <a:cubicBezTo>
                  <a:pt x="1804698" y="537391"/>
                  <a:pt x="1804698" y="1060565"/>
                  <a:pt x="1482015" y="1383249"/>
                </a:cubicBezTo>
                <a:cubicBezTo>
                  <a:pt x="1159330" y="1705934"/>
                  <a:pt x="636155" y="1705934"/>
                  <a:pt x="313471" y="1383250"/>
                </a:cubicBezTo>
                <a:cubicBezTo>
                  <a:pt x="293304" y="1363082"/>
                  <a:pt x="274396" y="1342131"/>
                  <a:pt x="256749" y="1320495"/>
                </a:cubicBezTo>
                <a:lnTo>
                  <a:pt x="231379" y="1285986"/>
                </a:lnTo>
                <a:close/>
                <a:moveTo>
                  <a:pt x="799030" y="446"/>
                </a:moveTo>
                <a:cubicBezTo>
                  <a:pt x="827928" y="-502"/>
                  <a:pt x="856867" y="58"/>
                  <a:pt x="885718" y="2126"/>
                </a:cubicBezTo>
                <a:cubicBezTo>
                  <a:pt x="1024203" y="12053"/>
                  <a:pt x="1160664" y="56721"/>
                  <a:pt x="1280935" y="136132"/>
                </a:cubicBezTo>
                <a:lnTo>
                  <a:pt x="1313293" y="159921"/>
                </a:lnTo>
                <a:lnTo>
                  <a:pt x="159921" y="1313292"/>
                </a:lnTo>
                <a:lnTo>
                  <a:pt x="136133" y="1280935"/>
                </a:lnTo>
                <a:cubicBezTo>
                  <a:pt x="-75629" y="960211"/>
                  <a:pt x="-40336" y="524361"/>
                  <a:pt x="242013" y="242013"/>
                </a:cubicBezTo>
                <a:cubicBezTo>
                  <a:pt x="396422" y="87603"/>
                  <a:pt x="596739" y="7081"/>
                  <a:pt x="799030" y="446"/>
                </a:cubicBezTo>
                <a:close/>
              </a:path>
            </a:pathLst>
          </a:custGeom>
        </p:spPr>
        <p:txBody>
          <a:bodyPr wrap="square">
            <a:noAutofit/>
          </a:bodyPr>
          <a:lstStyle/>
          <a:p>
            <a:endParaRPr lang="en-US" dirty="0"/>
          </a:p>
        </p:txBody>
      </p:sp>
      <p:sp>
        <p:nvSpPr>
          <p:cNvPr id="14" name="Picture Placeholder 13"/>
          <p:cNvSpPr>
            <a:spLocks noGrp="1"/>
          </p:cNvSpPr>
          <p:nvPr>
            <p:ph type="pic" sz="quarter" idx="12"/>
          </p:nvPr>
        </p:nvSpPr>
        <p:spPr>
          <a:xfrm>
            <a:off x="9357830" y="1606034"/>
            <a:ext cx="1724026" cy="1625261"/>
          </a:xfrm>
          <a:custGeom>
            <a:avLst/>
            <a:gdLst>
              <a:gd name="connsiteX0" fmla="*/ 1384749 w 1724026"/>
              <a:gd name="connsiteY0" fmla="*/ 132613 h 1625261"/>
              <a:gd name="connsiteX1" fmla="*/ 1419258 w 1724026"/>
              <a:gd name="connsiteY1" fmla="*/ 157984 h 1625261"/>
              <a:gd name="connsiteX2" fmla="*/ 1482013 w 1724026"/>
              <a:gd name="connsiteY2" fmla="*/ 214706 h 1625261"/>
              <a:gd name="connsiteX3" fmla="*/ 1482013 w 1724026"/>
              <a:gd name="connsiteY3" fmla="*/ 1383248 h 1625261"/>
              <a:gd name="connsiteX4" fmla="*/ 313471 w 1724026"/>
              <a:gd name="connsiteY4" fmla="*/ 1383249 h 1625261"/>
              <a:gd name="connsiteX5" fmla="*/ 256749 w 1724026"/>
              <a:gd name="connsiteY5" fmla="*/ 1320494 h 1625261"/>
              <a:gd name="connsiteX6" fmla="*/ 231378 w 1724026"/>
              <a:gd name="connsiteY6" fmla="*/ 1285985 h 1625261"/>
              <a:gd name="connsiteX7" fmla="*/ 799028 w 1724026"/>
              <a:gd name="connsiteY7" fmla="*/ 446 h 1625261"/>
              <a:gd name="connsiteX8" fmla="*/ 885717 w 1724026"/>
              <a:gd name="connsiteY8" fmla="*/ 2126 h 1625261"/>
              <a:gd name="connsiteX9" fmla="*/ 1280934 w 1724026"/>
              <a:gd name="connsiteY9" fmla="*/ 136131 h 1625261"/>
              <a:gd name="connsiteX10" fmla="*/ 1313291 w 1724026"/>
              <a:gd name="connsiteY10" fmla="*/ 159920 h 1625261"/>
              <a:gd name="connsiteX11" fmla="*/ 159920 w 1724026"/>
              <a:gd name="connsiteY11" fmla="*/ 1313291 h 1625261"/>
              <a:gd name="connsiteX12" fmla="*/ 136132 w 1724026"/>
              <a:gd name="connsiteY12" fmla="*/ 1280934 h 1625261"/>
              <a:gd name="connsiteX13" fmla="*/ 242013 w 1724026"/>
              <a:gd name="connsiteY13" fmla="*/ 242011 h 1625261"/>
              <a:gd name="connsiteX14" fmla="*/ 799028 w 1724026"/>
              <a:gd name="connsiteY14" fmla="*/ 446 h 16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24026" h="1625261">
                <a:moveTo>
                  <a:pt x="1384749" y="132613"/>
                </a:moveTo>
                <a:lnTo>
                  <a:pt x="1419258" y="157984"/>
                </a:lnTo>
                <a:cubicBezTo>
                  <a:pt x="1440894" y="175630"/>
                  <a:pt x="1461845" y="194538"/>
                  <a:pt x="1482013" y="214706"/>
                </a:cubicBezTo>
                <a:cubicBezTo>
                  <a:pt x="1804697" y="537390"/>
                  <a:pt x="1804697" y="1060564"/>
                  <a:pt x="1482013" y="1383248"/>
                </a:cubicBezTo>
                <a:cubicBezTo>
                  <a:pt x="1159329" y="1705933"/>
                  <a:pt x="636155" y="1705933"/>
                  <a:pt x="313471" y="1383249"/>
                </a:cubicBezTo>
                <a:cubicBezTo>
                  <a:pt x="293303" y="1363081"/>
                  <a:pt x="274395" y="1342130"/>
                  <a:pt x="256749" y="1320494"/>
                </a:cubicBezTo>
                <a:lnTo>
                  <a:pt x="231378" y="1285985"/>
                </a:lnTo>
                <a:close/>
                <a:moveTo>
                  <a:pt x="799028" y="446"/>
                </a:moveTo>
                <a:cubicBezTo>
                  <a:pt x="827927" y="-502"/>
                  <a:pt x="856866" y="58"/>
                  <a:pt x="885717" y="2126"/>
                </a:cubicBezTo>
                <a:cubicBezTo>
                  <a:pt x="1024201" y="12052"/>
                  <a:pt x="1160662" y="56720"/>
                  <a:pt x="1280934" y="136131"/>
                </a:cubicBezTo>
                <a:lnTo>
                  <a:pt x="1313291" y="159920"/>
                </a:lnTo>
                <a:lnTo>
                  <a:pt x="159920" y="1313291"/>
                </a:lnTo>
                <a:lnTo>
                  <a:pt x="136132" y="1280934"/>
                </a:lnTo>
                <a:cubicBezTo>
                  <a:pt x="-75630" y="960209"/>
                  <a:pt x="-40337" y="524360"/>
                  <a:pt x="242013" y="242011"/>
                </a:cubicBezTo>
                <a:cubicBezTo>
                  <a:pt x="396422" y="87602"/>
                  <a:pt x="596738" y="7080"/>
                  <a:pt x="799028" y="446"/>
                </a:cubicBezTo>
                <a:close/>
              </a:path>
            </a:pathLst>
          </a:custGeom>
        </p:spPr>
        <p:txBody>
          <a:bodyPr wrap="square">
            <a:noAutofit/>
          </a:bodyPr>
          <a:lstStyle/>
          <a:p>
            <a:endParaRPr lang="en-US"/>
          </a:p>
        </p:txBody>
      </p:sp>
    </p:spTree>
    <p:extLst>
      <p:ext uri="{BB962C8B-B14F-4D97-AF65-F5344CB8AC3E}">
        <p14:creationId xmlns:p14="http://schemas.microsoft.com/office/powerpoint/2010/main" val="903586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4233071" y="1688648"/>
            <a:ext cx="3709533" cy="3497024"/>
          </a:xfrm>
          <a:custGeom>
            <a:avLst/>
            <a:gdLst>
              <a:gd name="connsiteX0" fmla="*/ 2979522 w 3709533"/>
              <a:gd name="connsiteY0" fmla="*/ 285342 h 3497024"/>
              <a:gd name="connsiteX1" fmla="*/ 3053774 w 3709533"/>
              <a:gd name="connsiteY1" fmla="*/ 339930 h 3497024"/>
              <a:gd name="connsiteX2" fmla="*/ 3188802 w 3709533"/>
              <a:gd name="connsiteY2" fmla="*/ 461977 h 3497024"/>
              <a:gd name="connsiteX3" fmla="*/ 3188802 w 3709533"/>
              <a:gd name="connsiteY3" fmla="*/ 2976293 h 3497024"/>
              <a:gd name="connsiteX4" fmla="*/ 674486 w 3709533"/>
              <a:gd name="connsiteY4" fmla="*/ 2976293 h 3497024"/>
              <a:gd name="connsiteX5" fmla="*/ 552439 w 3709533"/>
              <a:gd name="connsiteY5" fmla="*/ 2841265 h 3497024"/>
              <a:gd name="connsiteX6" fmla="*/ 497851 w 3709533"/>
              <a:gd name="connsiteY6" fmla="*/ 2767013 h 3497024"/>
              <a:gd name="connsiteX7" fmla="*/ 1756562 w 3709533"/>
              <a:gd name="connsiteY7" fmla="*/ 127 h 3497024"/>
              <a:gd name="connsiteX8" fmla="*/ 2756146 w 3709533"/>
              <a:gd name="connsiteY8" fmla="*/ 292912 h 3497024"/>
              <a:gd name="connsiteX9" fmla="*/ 2825769 w 3709533"/>
              <a:gd name="connsiteY9" fmla="*/ 344097 h 3497024"/>
              <a:gd name="connsiteX10" fmla="*/ 344097 w 3709533"/>
              <a:gd name="connsiteY10" fmla="*/ 2825769 h 3497024"/>
              <a:gd name="connsiteX11" fmla="*/ 292912 w 3709533"/>
              <a:gd name="connsiteY11" fmla="*/ 2756146 h 3497024"/>
              <a:gd name="connsiteX12" fmla="*/ 520732 w 3709533"/>
              <a:gd name="connsiteY12" fmla="*/ 520732 h 3497024"/>
              <a:gd name="connsiteX13" fmla="*/ 1756562 w 3709533"/>
              <a:gd name="connsiteY13" fmla="*/ 127 h 349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09533" h="3497024">
                <a:moveTo>
                  <a:pt x="2979522" y="285342"/>
                </a:moveTo>
                <a:lnTo>
                  <a:pt x="3053774" y="339930"/>
                </a:lnTo>
                <a:cubicBezTo>
                  <a:pt x="3100328" y="377900"/>
                  <a:pt x="3145408" y="418583"/>
                  <a:pt x="3188802" y="461977"/>
                </a:cubicBezTo>
                <a:cubicBezTo>
                  <a:pt x="3883111" y="1156286"/>
                  <a:pt x="3883111" y="2281984"/>
                  <a:pt x="3188802" y="2976293"/>
                </a:cubicBezTo>
                <a:cubicBezTo>
                  <a:pt x="2494494" y="3670602"/>
                  <a:pt x="1368795" y="3670602"/>
                  <a:pt x="674486" y="2976293"/>
                </a:cubicBezTo>
                <a:cubicBezTo>
                  <a:pt x="631092" y="2932899"/>
                  <a:pt x="590409" y="2887819"/>
                  <a:pt x="552439" y="2841265"/>
                </a:cubicBezTo>
                <a:lnTo>
                  <a:pt x="497851" y="2767013"/>
                </a:lnTo>
                <a:close/>
                <a:moveTo>
                  <a:pt x="1756562" y="127"/>
                </a:moveTo>
                <a:cubicBezTo>
                  <a:pt x="2104903" y="-4025"/>
                  <a:pt x="2454231" y="93569"/>
                  <a:pt x="2756146" y="292912"/>
                </a:cubicBezTo>
                <a:lnTo>
                  <a:pt x="2825769" y="344097"/>
                </a:lnTo>
                <a:lnTo>
                  <a:pt x="344097" y="2825769"/>
                </a:lnTo>
                <a:lnTo>
                  <a:pt x="292912" y="2756146"/>
                </a:lnTo>
                <a:cubicBezTo>
                  <a:pt x="-162729" y="2066055"/>
                  <a:pt x="-86789" y="1128253"/>
                  <a:pt x="520732" y="520732"/>
                </a:cubicBezTo>
                <a:cubicBezTo>
                  <a:pt x="862462" y="179002"/>
                  <a:pt x="1308694" y="5467"/>
                  <a:pt x="1756562" y="127"/>
                </a:cubicBezTo>
                <a:close/>
              </a:path>
            </a:pathLst>
          </a:custGeom>
        </p:spPr>
        <p:txBody>
          <a:bodyPr wrap="square">
            <a:noAutofit/>
          </a:bodyPr>
          <a:lstStyle/>
          <a:p>
            <a:endParaRPr lang="en-US"/>
          </a:p>
        </p:txBody>
      </p:sp>
    </p:spTree>
    <p:extLst>
      <p:ext uri="{BB962C8B-B14F-4D97-AF65-F5344CB8AC3E}">
        <p14:creationId xmlns:p14="http://schemas.microsoft.com/office/powerpoint/2010/main" val="681897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475943" y="1549733"/>
            <a:ext cx="3240114" cy="3758534"/>
          </a:xfrm>
          <a:custGeom>
            <a:avLst/>
            <a:gdLst>
              <a:gd name="connsiteX0" fmla="*/ 1620057 w 3240114"/>
              <a:gd name="connsiteY0" fmla="*/ 0 h 3758534"/>
              <a:gd name="connsiteX1" fmla="*/ 3240114 w 3240114"/>
              <a:gd name="connsiteY1" fmla="*/ 929784 h 3758534"/>
              <a:gd name="connsiteX2" fmla="*/ 3240114 w 3240114"/>
              <a:gd name="connsiteY2" fmla="*/ 2828750 h 3758534"/>
              <a:gd name="connsiteX3" fmla="*/ 1620057 w 3240114"/>
              <a:gd name="connsiteY3" fmla="*/ 3758534 h 3758534"/>
              <a:gd name="connsiteX4" fmla="*/ 0 w 3240114"/>
              <a:gd name="connsiteY4" fmla="*/ 2828750 h 3758534"/>
              <a:gd name="connsiteX5" fmla="*/ 0 w 3240114"/>
              <a:gd name="connsiteY5" fmla="*/ 929784 h 3758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0114" h="3758534">
                <a:moveTo>
                  <a:pt x="1620057" y="0"/>
                </a:moveTo>
                <a:lnTo>
                  <a:pt x="3240114" y="929784"/>
                </a:lnTo>
                <a:lnTo>
                  <a:pt x="3240114" y="2828750"/>
                </a:lnTo>
                <a:lnTo>
                  <a:pt x="1620057" y="3758534"/>
                </a:lnTo>
                <a:lnTo>
                  <a:pt x="0" y="2828750"/>
                </a:lnTo>
                <a:lnTo>
                  <a:pt x="0" y="929784"/>
                </a:lnTo>
                <a:close/>
              </a:path>
            </a:pathLst>
          </a:custGeom>
        </p:spPr>
        <p:txBody>
          <a:bodyPr wrap="square">
            <a:noAutofit/>
          </a:bodyPr>
          <a:lstStyle/>
          <a:p>
            <a:endParaRPr lang="en-US"/>
          </a:p>
        </p:txBody>
      </p:sp>
    </p:spTree>
    <p:extLst>
      <p:ext uri="{BB962C8B-B14F-4D97-AF65-F5344CB8AC3E}">
        <p14:creationId xmlns:p14="http://schemas.microsoft.com/office/powerpoint/2010/main" val="21212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4733544" y="1723372"/>
            <a:ext cx="2724912" cy="3411257"/>
          </a:xfrm>
          <a:custGeom>
            <a:avLst/>
            <a:gdLst>
              <a:gd name="connsiteX0" fmla="*/ 1917319 w 2724912"/>
              <a:gd name="connsiteY0" fmla="*/ 2666021 h 3411257"/>
              <a:gd name="connsiteX1" fmla="*/ 1757299 w 2724912"/>
              <a:gd name="connsiteY1" fmla="*/ 2704883 h 3411257"/>
              <a:gd name="connsiteX2" fmla="*/ 1787017 w 2724912"/>
              <a:gd name="connsiteY2" fmla="*/ 3006635 h 3411257"/>
              <a:gd name="connsiteX3" fmla="*/ 1924177 w 2724912"/>
              <a:gd name="connsiteY3" fmla="*/ 3066071 h 3411257"/>
              <a:gd name="connsiteX4" fmla="*/ 2051050 w 2724912"/>
              <a:gd name="connsiteY4" fmla="*/ 3022637 h 3411257"/>
              <a:gd name="connsiteX5" fmla="*/ 2075053 w 2724912"/>
              <a:gd name="connsiteY5" fmla="*/ 2832899 h 3411257"/>
              <a:gd name="connsiteX6" fmla="*/ 2046478 w 2724912"/>
              <a:gd name="connsiteY6" fmla="*/ 2695739 h 3411257"/>
              <a:gd name="connsiteX7" fmla="*/ 1917319 w 2724912"/>
              <a:gd name="connsiteY7" fmla="*/ 2666021 h 3411257"/>
              <a:gd name="connsiteX8" fmla="*/ 544195 w 2724912"/>
              <a:gd name="connsiteY8" fmla="*/ 1806485 h 3411257"/>
              <a:gd name="connsiteX9" fmla="*/ 1037971 w 2724912"/>
              <a:gd name="connsiteY9" fmla="*/ 1806485 h 3411257"/>
              <a:gd name="connsiteX10" fmla="*/ 1037971 w 2724912"/>
              <a:gd name="connsiteY10" fmla="*/ 3383825 h 3411257"/>
              <a:gd name="connsiteX11" fmla="*/ 544195 w 2724912"/>
              <a:gd name="connsiteY11" fmla="*/ 3383825 h 3411257"/>
              <a:gd name="connsiteX12" fmla="*/ 544195 w 2724912"/>
              <a:gd name="connsiteY12" fmla="*/ 2396273 h 3411257"/>
              <a:gd name="connsiteX13" fmla="*/ 562483 w 2724912"/>
              <a:gd name="connsiteY13" fmla="*/ 2192819 h 3411257"/>
              <a:gd name="connsiteX14" fmla="*/ 199009 w 2724912"/>
              <a:gd name="connsiteY14" fmla="*/ 2263685 h 3411257"/>
              <a:gd name="connsiteX15" fmla="*/ 141859 w 2724912"/>
              <a:gd name="connsiteY15" fmla="*/ 1959647 h 3411257"/>
              <a:gd name="connsiteX16" fmla="*/ 1997329 w 2724912"/>
              <a:gd name="connsiteY16" fmla="*/ 1779053 h 3411257"/>
              <a:gd name="connsiteX17" fmla="*/ 2429383 w 2724912"/>
              <a:gd name="connsiteY17" fmla="*/ 1829345 h 3411257"/>
              <a:gd name="connsiteX18" fmla="*/ 2411095 w 2724912"/>
              <a:gd name="connsiteY18" fmla="*/ 2124239 h 3411257"/>
              <a:gd name="connsiteX19" fmla="*/ 1997329 w 2724912"/>
              <a:gd name="connsiteY19" fmla="*/ 2124239 h 3411257"/>
              <a:gd name="connsiteX20" fmla="*/ 1812163 w 2724912"/>
              <a:gd name="connsiteY20" fmla="*/ 2179103 h 3411257"/>
              <a:gd name="connsiteX21" fmla="*/ 1759585 w 2724912"/>
              <a:gd name="connsiteY21" fmla="*/ 2419133 h 3411257"/>
              <a:gd name="connsiteX22" fmla="*/ 2065909 w 2724912"/>
              <a:gd name="connsiteY22" fmla="*/ 2341409 h 3411257"/>
              <a:gd name="connsiteX23" fmla="*/ 2436241 w 2724912"/>
              <a:gd name="connsiteY23" fmla="*/ 2451137 h 3411257"/>
              <a:gd name="connsiteX24" fmla="*/ 2536825 w 2724912"/>
              <a:gd name="connsiteY24" fmla="*/ 2821469 h 3411257"/>
              <a:gd name="connsiteX25" fmla="*/ 2510536 w 2724912"/>
              <a:gd name="connsiteY25" fmla="*/ 3091217 h 3411257"/>
              <a:gd name="connsiteX26" fmla="*/ 2416810 w 2724912"/>
              <a:gd name="connsiteY26" fmla="*/ 3271811 h 3411257"/>
              <a:gd name="connsiteX27" fmla="*/ 2228215 w 2724912"/>
              <a:gd name="connsiteY27" fmla="*/ 3379253 h 3411257"/>
              <a:gd name="connsiteX28" fmla="*/ 1919605 w 2724912"/>
              <a:gd name="connsiteY28" fmla="*/ 3411257 h 3411257"/>
              <a:gd name="connsiteX29" fmla="*/ 1618996 w 2724912"/>
              <a:gd name="connsiteY29" fmla="*/ 3378110 h 3411257"/>
              <a:gd name="connsiteX30" fmla="*/ 1424686 w 2724912"/>
              <a:gd name="connsiteY30" fmla="*/ 3253523 h 3411257"/>
              <a:gd name="connsiteX31" fmla="*/ 1314958 w 2724912"/>
              <a:gd name="connsiteY31" fmla="*/ 3008921 h 3411257"/>
              <a:gd name="connsiteX32" fmla="*/ 1284097 w 2724912"/>
              <a:gd name="connsiteY32" fmla="*/ 2608871 h 3411257"/>
              <a:gd name="connsiteX33" fmla="*/ 1303528 w 2724912"/>
              <a:gd name="connsiteY33" fmla="*/ 2297975 h 3411257"/>
              <a:gd name="connsiteX34" fmla="*/ 1365250 w 2724912"/>
              <a:gd name="connsiteY34" fmla="*/ 2073947 h 3411257"/>
              <a:gd name="connsiteX35" fmla="*/ 1462405 w 2724912"/>
              <a:gd name="connsiteY35" fmla="*/ 1924214 h 3411257"/>
              <a:gd name="connsiteX36" fmla="*/ 1601851 w 2724912"/>
              <a:gd name="connsiteY36" fmla="*/ 1833917 h 3411257"/>
              <a:gd name="connsiteX37" fmla="*/ 1777873 w 2724912"/>
              <a:gd name="connsiteY37" fmla="*/ 1790483 h 3411257"/>
              <a:gd name="connsiteX38" fmla="*/ 1997329 w 2724912"/>
              <a:gd name="connsiteY38" fmla="*/ 1779053 h 3411257"/>
              <a:gd name="connsiteX39" fmla="*/ 2045970 w 2724912"/>
              <a:gd name="connsiteY39" fmla="*/ 368046 h 3411257"/>
              <a:gd name="connsiteX40" fmla="*/ 1933956 w 2724912"/>
              <a:gd name="connsiteY40" fmla="*/ 396621 h 3411257"/>
              <a:gd name="connsiteX41" fmla="*/ 1882521 w 2724912"/>
              <a:gd name="connsiteY41" fmla="*/ 520065 h 3411257"/>
              <a:gd name="connsiteX42" fmla="*/ 1865376 w 2724912"/>
              <a:gd name="connsiteY42" fmla="*/ 820674 h 3411257"/>
              <a:gd name="connsiteX43" fmla="*/ 1882521 w 2724912"/>
              <a:gd name="connsiteY43" fmla="*/ 1121283 h 3411257"/>
              <a:gd name="connsiteX44" fmla="*/ 1933956 w 2724912"/>
              <a:gd name="connsiteY44" fmla="*/ 1244727 h 3411257"/>
              <a:gd name="connsiteX45" fmla="*/ 2045970 w 2724912"/>
              <a:gd name="connsiteY45" fmla="*/ 1273302 h 3411257"/>
              <a:gd name="connsiteX46" fmla="*/ 2163699 w 2724912"/>
              <a:gd name="connsiteY46" fmla="*/ 1244727 h 3411257"/>
              <a:gd name="connsiteX47" fmla="*/ 2216277 w 2724912"/>
              <a:gd name="connsiteY47" fmla="*/ 1121283 h 3411257"/>
              <a:gd name="connsiteX48" fmla="*/ 2233422 w 2724912"/>
              <a:gd name="connsiteY48" fmla="*/ 820674 h 3411257"/>
              <a:gd name="connsiteX49" fmla="*/ 2216277 w 2724912"/>
              <a:gd name="connsiteY49" fmla="*/ 520065 h 3411257"/>
              <a:gd name="connsiteX50" fmla="*/ 2163699 w 2724912"/>
              <a:gd name="connsiteY50" fmla="*/ 396621 h 3411257"/>
              <a:gd name="connsiteX51" fmla="*/ 2045970 w 2724912"/>
              <a:gd name="connsiteY51" fmla="*/ 368046 h 3411257"/>
              <a:gd name="connsiteX52" fmla="*/ 603504 w 2724912"/>
              <a:gd name="connsiteY52" fmla="*/ 4572 h 3411257"/>
              <a:gd name="connsiteX53" fmla="*/ 1038987 w 2724912"/>
              <a:gd name="connsiteY53" fmla="*/ 90297 h 3411257"/>
              <a:gd name="connsiteX54" fmla="*/ 1186434 w 2724912"/>
              <a:gd name="connsiteY54" fmla="*/ 397764 h 3411257"/>
              <a:gd name="connsiteX55" fmla="*/ 1141857 w 2724912"/>
              <a:gd name="connsiteY55" fmla="*/ 620649 h 3411257"/>
              <a:gd name="connsiteX56" fmla="*/ 946404 w 2724912"/>
              <a:gd name="connsiteY56" fmla="*/ 864108 h 3411257"/>
              <a:gd name="connsiteX57" fmla="*/ 573786 w 2724912"/>
              <a:gd name="connsiteY57" fmla="*/ 1216152 h 3411257"/>
              <a:gd name="connsiteX58" fmla="*/ 784098 w 2724912"/>
              <a:gd name="connsiteY58" fmla="*/ 1193292 h 3411257"/>
              <a:gd name="connsiteX59" fmla="*/ 1223010 w 2724912"/>
              <a:gd name="connsiteY59" fmla="*/ 1193292 h 3411257"/>
              <a:gd name="connsiteX60" fmla="*/ 1223010 w 2724912"/>
              <a:gd name="connsiteY60" fmla="*/ 1609344 h 3411257"/>
              <a:gd name="connsiteX61" fmla="*/ 0 w 2724912"/>
              <a:gd name="connsiteY61" fmla="*/ 1609344 h 3411257"/>
              <a:gd name="connsiteX62" fmla="*/ 0 w 2724912"/>
              <a:gd name="connsiteY62" fmla="*/ 1362456 h 3411257"/>
              <a:gd name="connsiteX63" fmla="*/ 68580 w 2724912"/>
              <a:gd name="connsiteY63" fmla="*/ 1163574 h 3411257"/>
              <a:gd name="connsiteX64" fmla="*/ 397764 w 2724912"/>
              <a:gd name="connsiteY64" fmla="*/ 841248 h 3411257"/>
              <a:gd name="connsiteX65" fmla="*/ 678942 w 2724912"/>
              <a:gd name="connsiteY65" fmla="*/ 461772 h 3411257"/>
              <a:gd name="connsiteX66" fmla="*/ 650367 w 2724912"/>
              <a:gd name="connsiteY66" fmla="*/ 421767 h 3411257"/>
              <a:gd name="connsiteX67" fmla="*/ 539496 w 2724912"/>
              <a:gd name="connsiteY67" fmla="*/ 413766 h 3411257"/>
              <a:gd name="connsiteX68" fmla="*/ 29718 w 2724912"/>
              <a:gd name="connsiteY68" fmla="*/ 418338 h 3411257"/>
              <a:gd name="connsiteX69" fmla="*/ 13716 w 2724912"/>
              <a:gd name="connsiteY69" fmla="*/ 54864 h 3411257"/>
              <a:gd name="connsiteX70" fmla="*/ 603504 w 2724912"/>
              <a:gd name="connsiteY70" fmla="*/ 4572 h 3411257"/>
              <a:gd name="connsiteX71" fmla="*/ 2048256 w 2724912"/>
              <a:gd name="connsiteY71" fmla="*/ 0 h 3411257"/>
              <a:gd name="connsiteX72" fmla="*/ 2576322 w 2724912"/>
              <a:gd name="connsiteY72" fmla="*/ 177165 h 3411257"/>
              <a:gd name="connsiteX73" fmla="*/ 2724912 w 2724912"/>
              <a:gd name="connsiteY73" fmla="*/ 820674 h 3411257"/>
              <a:gd name="connsiteX74" fmla="*/ 2576322 w 2724912"/>
              <a:gd name="connsiteY74" fmla="*/ 1464183 h 3411257"/>
              <a:gd name="connsiteX75" fmla="*/ 2048256 w 2724912"/>
              <a:gd name="connsiteY75" fmla="*/ 1641348 h 3411257"/>
              <a:gd name="connsiteX76" fmla="*/ 1522476 w 2724912"/>
              <a:gd name="connsiteY76" fmla="*/ 1464183 h 3411257"/>
              <a:gd name="connsiteX77" fmla="*/ 1373886 w 2724912"/>
              <a:gd name="connsiteY77" fmla="*/ 820674 h 3411257"/>
              <a:gd name="connsiteX78" fmla="*/ 1522476 w 2724912"/>
              <a:gd name="connsiteY78" fmla="*/ 177165 h 3411257"/>
              <a:gd name="connsiteX79" fmla="*/ 2048256 w 2724912"/>
              <a:gd name="connsiteY79" fmla="*/ 0 h 3411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724912" h="3411257">
                <a:moveTo>
                  <a:pt x="1917319" y="2666021"/>
                </a:moveTo>
                <a:cubicBezTo>
                  <a:pt x="1863979" y="2666021"/>
                  <a:pt x="1810639" y="2678975"/>
                  <a:pt x="1757299" y="2704883"/>
                </a:cubicBezTo>
                <a:cubicBezTo>
                  <a:pt x="1758823" y="2866427"/>
                  <a:pt x="1768729" y="2967011"/>
                  <a:pt x="1787017" y="3006635"/>
                </a:cubicBezTo>
                <a:cubicBezTo>
                  <a:pt x="1805305" y="3046259"/>
                  <a:pt x="1851025" y="3066071"/>
                  <a:pt x="1924177" y="3066071"/>
                </a:cubicBezTo>
                <a:cubicBezTo>
                  <a:pt x="1992757" y="3066071"/>
                  <a:pt x="2035048" y="3051593"/>
                  <a:pt x="2051050" y="3022637"/>
                </a:cubicBezTo>
                <a:cubicBezTo>
                  <a:pt x="2067052" y="2993681"/>
                  <a:pt x="2075053" y="2930435"/>
                  <a:pt x="2075053" y="2832899"/>
                </a:cubicBezTo>
                <a:cubicBezTo>
                  <a:pt x="2075053" y="2761271"/>
                  <a:pt x="2065528" y="2715551"/>
                  <a:pt x="2046478" y="2695739"/>
                </a:cubicBezTo>
                <a:cubicBezTo>
                  <a:pt x="2027428" y="2675927"/>
                  <a:pt x="1984375" y="2666021"/>
                  <a:pt x="1917319" y="2666021"/>
                </a:cubicBezTo>
                <a:close/>
                <a:moveTo>
                  <a:pt x="544195" y="1806485"/>
                </a:moveTo>
                <a:lnTo>
                  <a:pt x="1037971" y="1806485"/>
                </a:lnTo>
                <a:lnTo>
                  <a:pt x="1037971" y="3383825"/>
                </a:lnTo>
                <a:lnTo>
                  <a:pt x="544195" y="3383825"/>
                </a:lnTo>
                <a:lnTo>
                  <a:pt x="544195" y="2396273"/>
                </a:lnTo>
                <a:cubicBezTo>
                  <a:pt x="544195" y="2312453"/>
                  <a:pt x="550291" y="2244635"/>
                  <a:pt x="562483" y="2192819"/>
                </a:cubicBezTo>
                <a:lnTo>
                  <a:pt x="199009" y="2263685"/>
                </a:lnTo>
                <a:lnTo>
                  <a:pt x="141859" y="1959647"/>
                </a:lnTo>
                <a:close/>
                <a:moveTo>
                  <a:pt x="1997329" y="1779053"/>
                </a:moveTo>
                <a:cubicBezTo>
                  <a:pt x="2171065" y="1779053"/>
                  <a:pt x="2315083" y="1795817"/>
                  <a:pt x="2429383" y="1829345"/>
                </a:cubicBezTo>
                <a:lnTo>
                  <a:pt x="2411095" y="2124239"/>
                </a:lnTo>
                <a:lnTo>
                  <a:pt x="1997329" y="2124239"/>
                </a:lnTo>
                <a:cubicBezTo>
                  <a:pt x="1904365" y="2124239"/>
                  <a:pt x="1842643" y="2142527"/>
                  <a:pt x="1812163" y="2179103"/>
                </a:cubicBezTo>
                <a:cubicBezTo>
                  <a:pt x="1781683" y="2215679"/>
                  <a:pt x="1764157" y="2295689"/>
                  <a:pt x="1759585" y="2419133"/>
                </a:cubicBezTo>
                <a:cubicBezTo>
                  <a:pt x="1831213" y="2367317"/>
                  <a:pt x="1933321" y="2341409"/>
                  <a:pt x="2065909" y="2341409"/>
                </a:cubicBezTo>
                <a:cubicBezTo>
                  <a:pt x="2245741" y="2341409"/>
                  <a:pt x="2369185" y="2377985"/>
                  <a:pt x="2436241" y="2451137"/>
                </a:cubicBezTo>
                <a:cubicBezTo>
                  <a:pt x="2503297" y="2524289"/>
                  <a:pt x="2536825" y="2647733"/>
                  <a:pt x="2536825" y="2821469"/>
                </a:cubicBezTo>
                <a:cubicBezTo>
                  <a:pt x="2536825" y="2931197"/>
                  <a:pt x="2528062" y="3021113"/>
                  <a:pt x="2510536" y="3091217"/>
                </a:cubicBezTo>
                <a:cubicBezTo>
                  <a:pt x="2493010" y="3161321"/>
                  <a:pt x="2461768" y="3221519"/>
                  <a:pt x="2416810" y="3271811"/>
                </a:cubicBezTo>
                <a:cubicBezTo>
                  <a:pt x="2371852" y="3322103"/>
                  <a:pt x="2308987" y="3357917"/>
                  <a:pt x="2228215" y="3379253"/>
                </a:cubicBezTo>
                <a:cubicBezTo>
                  <a:pt x="2147443" y="3400589"/>
                  <a:pt x="2044573" y="3411257"/>
                  <a:pt x="1919605" y="3411257"/>
                </a:cubicBezTo>
                <a:cubicBezTo>
                  <a:pt x="1796161" y="3411257"/>
                  <a:pt x="1695958" y="3400208"/>
                  <a:pt x="1618996" y="3378110"/>
                </a:cubicBezTo>
                <a:cubicBezTo>
                  <a:pt x="1542034" y="3356012"/>
                  <a:pt x="1477264" y="3314483"/>
                  <a:pt x="1424686" y="3253523"/>
                </a:cubicBezTo>
                <a:cubicBezTo>
                  <a:pt x="1372108" y="3192563"/>
                  <a:pt x="1335532" y="3111029"/>
                  <a:pt x="1314958" y="3008921"/>
                </a:cubicBezTo>
                <a:cubicBezTo>
                  <a:pt x="1294384" y="2906813"/>
                  <a:pt x="1284097" y="2773463"/>
                  <a:pt x="1284097" y="2608871"/>
                </a:cubicBezTo>
                <a:cubicBezTo>
                  <a:pt x="1284097" y="2489999"/>
                  <a:pt x="1290574" y="2386367"/>
                  <a:pt x="1303528" y="2297975"/>
                </a:cubicBezTo>
                <a:cubicBezTo>
                  <a:pt x="1316482" y="2209583"/>
                  <a:pt x="1337056" y="2134907"/>
                  <a:pt x="1365250" y="2073947"/>
                </a:cubicBezTo>
                <a:cubicBezTo>
                  <a:pt x="1393444" y="2012987"/>
                  <a:pt x="1425829" y="1963076"/>
                  <a:pt x="1462405" y="1924214"/>
                </a:cubicBezTo>
                <a:cubicBezTo>
                  <a:pt x="1498981" y="1885352"/>
                  <a:pt x="1545463" y="1855253"/>
                  <a:pt x="1601851" y="1833917"/>
                </a:cubicBezTo>
                <a:cubicBezTo>
                  <a:pt x="1658239" y="1812581"/>
                  <a:pt x="1716913" y="1798103"/>
                  <a:pt x="1777873" y="1790483"/>
                </a:cubicBezTo>
                <a:cubicBezTo>
                  <a:pt x="1838833" y="1782863"/>
                  <a:pt x="1911985" y="1779053"/>
                  <a:pt x="1997329" y="1779053"/>
                </a:cubicBezTo>
                <a:close/>
                <a:moveTo>
                  <a:pt x="2045970" y="368046"/>
                </a:moveTo>
                <a:cubicBezTo>
                  <a:pt x="1994154" y="368046"/>
                  <a:pt x="1956816" y="377571"/>
                  <a:pt x="1933956" y="396621"/>
                </a:cubicBezTo>
                <a:cubicBezTo>
                  <a:pt x="1911096" y="415671"/>
                  <a:pt x="1893951" y="456819"/>
                  <a:pt x="1882521" y="520065"/>
                </a:cubicBezTo>
                <a:cubicBezTo>
                  <a:pt x="1871091" y="583311"/>
                  <a:pt x="1865376" y="683514"/>
                  <a:pt x="1865376" y="820674"/>
                </a:cubicBezTo>
                <a:cubicBezTo>
                  <a:pt x="1865376" y="957834"/>
                  <a:pt x="1871091" y="1058037"/>
                  <a:pt x="1882521" y="1121283"/>
                </a:cubicBezTo>
                <a:cubicBezTo>
                  <a:pt x="1893951" y="1184529"/>
                  <a:pt x="1911096" y="1225677"/>
                  <a:pt x="1933956" y="1244727"/>
                </a:cubicBezTo>
                <a:cubicBezTo>
                  <a:pt x="1956816" y="1263777"/>
                  <a:pt x="1994154" y="1273302"/>
                  <a:pt x="2045970" y="1273302"/>
                </a:cubicBezTo>
                <a:cubicBezTo>
                  <a:pt x="2100834" y="1273302"/>
                  <a:pt x="2140077" y="1263777"/>
                  <a:pt x="2163699" y="1244727"/>
                </a:cubicBezTo>
                <a:cubicBezTo>
                  <a:pt x="2187321" y="1225677"/>
                  <a:pt x="2204847" y="1184529"/>
                  <a:pt x="2216277" y="1121283"/>
                </a:cubicBezTo>
                <a:cubicBezTo>
                  <a:pt x="2227707" y="1058037"/>
                  <a:pt x="2233422" y="957834"/>
                  <a:pt x="2233422" y="820674"/>
                </a:cubicBezTo>
                <a:cubicBezTo>
                  <a:pt x="2233422" y="683514"/>
                  <a:pt x="2227707" y="583311"/>
                  <a:pt x="2216277" y="520065"/>
                </a:cubicBezTo>
                <a:cubicBezTo>
                  <a:pt x="2204847" y="456819"/>
                  <a:pt x="2187321" y="415671"/>
                  <a:pt x="2163699" y="396621"/>
                </a:cubicBezTo>
                <a:cubicBezTo>
                  <a:pt x="2140077" y="377571"/>
                  <a:pt x="2100834" y="368046"/>
                  <a:pt x="2045970" y="368046"/>
                </a:cubicBezTo>
                <a:close/>
                <a:moveTo>
                  <a:pt x="603504" y="4572"/>
                </a:moveTo>
                <a:cubicBezTo>
                  <a:pt x="795528" y="4572"/>
                  <a:pt x="940689" y="33147"/>
                  <a:pt x="1038987" y="90297"/>
                </a:cubicBezTo>
                <a:cubicBezTo>
                  <a:pt x="1137285" y="147447"/>
                  <a:pt x="1186434" y="249936"/>
                  <a:pt x="1186434" y="397764"/>
                </a:cubicBezTo>
                <a:cubicBezTo>
                  <a:pt x="1186434" y="484632"/>
                  <a:pt x="1171575" y="558927"/>
                  <a:pt x="1141857" y="620649"/>
                </a:cubicBezTo>
                <a:cubicBezTo>
                  <a:pt x="1112139" y="682371"/>
                  <a:pt x="1046988" y="763524"/>
                  <a:pt x="946404" y="864108"/>
                </a:cubicBezTo>
                <a:lnTo>
                  <a:pt x="573786" y="1216152"/>
                </a:lnTo>
                <a:cubicBezTo>
                  <a:pt x="634746" y="1197864"/>
                  <a:pt x="704850" y="1190244"/>
                  <a:pt x="784098" y="1193292"/>
                </a:cubicBezTo>
                <a:lnTo>
                  <a:pt x="1223010" y="1193292"/>
                </a:lnTo>
                <a:lnTo>
                  <a:pt x="1223010" y="1609344"/>
                </a:lnTo>
                <a:lnTo>
                  <a:pt x="0" y="1609344"/>
                </a:lnTo>
                <a:lnTo>
                  <a:pt x="0" y="1362456"/>
                </a:lnTo>
                <a:cubicBezTo>
                  <a:pt x="0" y="1283208"/>
                  <a:pt x="22860" y="1216914"/>
                  <a:pt x="68580" y="1163574"/>
                </a:cubicBezTo>
                <a:lnTo>
                  <a:pt x="397764" y="841248"/>
                </a:lnTo>
                <a:cubicBezTo>
                  <a:pt x="585216" y="653796"/>
                  <a:pt x="678942" y="527304"/>
                  <a:pt x="678942" y="461772"/>
                </a:cubicBezTo>
                <a:cubicBezTo>
                  <a:pt x="678942" y="440436"/>
                  <a:pt x="669417" y="427101"/>
                  <a:pt x="650367" y="421767"/>
                </a:cubicBezTo>
                <a:cubicBezTo>
                  <a:pt x="631317" y="416433"/>
                  <a:pt x="594360" y="413766"/>
                  <a:pt x="539496" y="413766"/>
                </a:cubicBezTo>
                <a:cubicBezTo>
                  <a:pt x="348996" y="413766"/>
                  <a:pt x="179070" y="415290"/>
                  <a:pt x="29718" y="418338"/>
                </a:cubicBezTo>
                <a:lnTo>
                  <a:pt x="13716" y="54864"/>
                </a:lnTo>
                <a:cubicBezTo>
                  <a:pt x="196596" y="21336"/>
                  <a:pt x="393192" y="4572"/>
                  <a:pt x="603504" y="4572"/>
                </a:cubicBezTo>
                <a:close/>
                <a:moveTo>
                  <a:pt x="2048256" y="0"/>
                </a:moveTo>
                <a:cubicBezTo>
                  <a:pt x="2301240" y="0"/>
                  <a:pt x="2477262" y="59055"/>
                  <a:pt x="2576322" y="177165"/>
                </a:cubicBezTo>
                <a:cubicBezTo>
                  <a:pt x="2675382" y="295275"/>
                  <a:pt x="2724912" y="509778"/>
                  <a:pt x="2724912" y="820674"/>
                </a:cubicBezTo>
                <a:cubicBezTo>
                  <a:pt x="2724912" y="1131570"/>
                  <a:pt x="2675382" y="1346073"/>
                  <a:pt x="2576322" y="1464183"/>
                </a:cubicBezTo>
                <a:cubicBezTo>
                  <a:pt x="2477262" y="1582293"/>
                  <a:pt x="2301240" y="1641348"/>
                  <a:pt x="2048256" y="1641348"/>
                </a:cubicBezTo>
                <a:cubicBezTo>
                  <a:pt x="1796796" y="1641348"/>
                  <a:pt x="1621536" y="1582293"/>
                  <a:pt x="1522476" y="1464183"/>
                </a:cubicBezTo>
                <a:cubicBezTo>
                  <a:pt x="1423416" y="1346073"/>
                  <a:pt x="1373886" y="1131570"/>
                  <a:pt x="1373886" y="820674"/>
                </a:cubicBezTo>
                <a:cubicBezTo>
                  <a:pt x="1373886" y="509778"/>
                  <a:pt x="1423416" y="295275"/>
                  <a:pt x="1522476" y="177165"/>
                </a:cubicBezTo>
                <a:cubicBezTo>
                  <a:pt x="1621536" y="59055"/>
                  <a:pt x="1796796" y="0"/>
                  <a:pt x="2048256"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364537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4733543" y="1737088"/>
            <a:ext cx="2724912" cy="3383825"/>
          </a:xfrm>
          <a:custGeom>
            <a:avLst/>
            <a:gdLst>
              <a:gd name="connsiteX0" fmla="*/ 1311528 w 2724912"/>
              <a:gd name="connsiteY0" fmla="*/ 1806485 h 3383825"/>
              <a:gd name="connsiteX1" fmla="*/ 2324226 w 2724912"/>
              <a:gd name="connsiteY1" fmla="*/ 1806485 h 3383825"/>
              <a:gd name="connsiteX2" fmla="*/ 2478531 w 2724912"/>
              <a:gd name="connsiteY2" fmla="*/ 1876208 h 3383825"/>
              <a:gd name="connsiteX3" fmla="*/ 2500248 w 2724912"/>
              <a:gd name="connsiteY3" fmla="*/ 2037371 h 3383825"/>
              <a:gd name="connsiteX4" fmla="*/ 2027046 w 2724912"/>
              <a:gd name="connsiteY4" fmla="*/ 3383825 h 3383825"/>
              <a:gd name="connsiteX5" fmla="*/ 1544700 w 2724912"/>
              <a:gd name="connsiteY5" fmla="*/ 3383825 h 3383825"/>
              <a:gd name="connsiteX6" fmla="*/ 1908174 w 2724912"/>
              <a:gd name="connsiteY6" fmla="*/ 2382557 h 3383825"/>
              <a:gd name="connsiteX7" fmla="*/ 1995042 w 2724912"/>
              <a:gd name="connsiteY7" fmla="*/ 2201963 h 3383825"/>
              <a:gd name="connsiteX8" fmla="*/ 1332102 w 2724912"/>
              <a:gd name="connsiteY8" fmla="*/ 2201963 h 3383825"/>
              <a:gd name="connsiteX9" fmla="*/ 619632 w 2724912"/>
              <a:gd name="connsiteY9" fmla="*/ 1806485 h 3383825"/>
              <a:gd name="connsiteX10" fmla="*/ 1113408 w 2724912"/>
              <a:gd name="connsiteY10" fmla="*/ 1806485 h 3383825"/>
              <a:gd name="connsiteX11" fmla="*/ 1113408 w 2724912"/>
              <a:gd name="connsiteY11" fmla="*/ 3383825 h 3383825"/>
              <a:gd name="connsiteX12" fmla="*/ 619632 w 2724912"/>
              <a:gd name="connsiteY12" fmla="*/ 3383825 h 3383825"/>
              <a:gd name="connsiteX13" fmla="*/ 619632 w 2724912"/>
              <a:gd name="connsiteY13" fmla="*/ 2396273 h 3383825"/>
              <a:gd name="connsiteX14" fmla="*/ 637920 w 2724912"/>
              <a:gd name="connsiteY14" fmla="*/ 2192819 h 3383825"/>
              <a:gd name="connsiteX15" fmla="*/ 274446 w 2724912"/>
              <a:gd name="connsiteY15" fmla="*/ 2263685 h 3383825"/>
              <a:gd name="connsiteX16" fmla="*/ 217296 w 2724912"/>
              <a:gd name="connsiteY16" fmla="*/ 1959647 h 3383825"/>
              <a:gd name="connsiteX17" fmla="*/ 2045970 w 2724912"/>
              <a:gd name="connsiteY17" fmla="*/ 368046 h 3383825"/>
              <a:gd name="connsiteX18" fmla="*/ 1933956 w 2724912"/>
              <a:gd name="connsiteY18" fmla="*/ 396621 h 3383825"/>
              <a:gd name="connsiteX19" fmla="*/ 1882521 w 2724912"/>
              <a:gd name="connsiteY19" fmla="*/ 520065 h 3383825"/>
              <a:gd name="connsiteX20" fmla="*/ 1865376 w 2724912"/>
              <a:gd name="connsiteY20" fmla="*/ 820674 h 3383825"/>
              <a:gd name="connsiteX21" fmla="*/ 1882521 w 2724912"/>
              <a:gd name="connsiteY21" fmla="*/ 1121283 h 3383825"/>
              <a:gd name="connsiteX22" fmla="*/ 1933956 w 2724912"/>
              <a:gd name="connsiteY22" fmla="*/ 1244727 h 3383825"/>
              <a:gd name="connsiteX23" fmla="*/ 2045970 w 2724912"/>
              <a:gd name="connsiteY23" fmla="*/ 1273302 h 3383825"/>
              <a:gd name="connsiteX24" fmla="*/ 2163699 w 2724912"/>
              <a:gd name="connsiteY24" fmla="*/ 1244727 h 3383825"/>
              <a:gd name="connsiteX25" fmla="*/ 2216277 w 2724912"/>
              <a:gd name="connsiteY25" fmla="*/ 1121283 h 3383825"/>
              <a:gd name="connsiteX26" fmla="*/ 2233422 w 2724912"/>
              <a:gd name="connsiteY26" fmla="*/ 820674 h 3383825"/>
              <a:gd name="connsiteX27" fmla="*/ 2216277 w 2724912"/>
              <a:gd name="connsiteY27" fmla="*/ 520065 h 3383825"/>
              <a:gd name="connsiteX28" fmla="*/ 2163699 w 2724912"/>
              <a:gd name="connsiteY28" fmla="*/ 396621 h 3383825"/>
              <a:gd name="connsiteX29" fmla="*/ 2045970 w 2724912"/>
              <a:gd name="connsiteY29" fmla="*/ 368046 h 3383825"/>
              <a:gd name="connsiteX30" fmla="*/ 603504 w 2724912"/>
              <a:gd name="connsiteY30" fmla="*/ 4572 h 3383825"/>
              <a:gd name="connsiteX31" fmla="*/ 1038987 w 2724912"/>
              <a:gd name="connsiteY31" fmla="*/ 90297 h 3383825"/>
              <a:gd name="connsiteX32" fmla="*/ 1186434 w 2724912"/>
              <a:gd name="connsiteY32" fmla="*/ 397764 h 3383825"/>
              <a:gd name="connsiteX33" fmla="*/ 1141857 w 2724912"/>
              <a:gd name="connsiteY33" fmla="*/ 620649 h 3383825"/>
              <a:gd name="connsiteX34" fmla="*/ 946404 w 2724912"/>
              <a:gd name="connsiteY34" fmla="*/ 864108 h 3383825"/>
              <a:gd name="connsiteX35" fmla="*/ 573786 w 2724912"/>
              <a:gd name="connsiteY35" fmla="*/ 1216152 h 3383825"/>
              <a:gd name="connsiteX36" fmla="*/ 784098 w 2724912"/>
              <a:gd name="connsiteY36" fmla="*/ 1193292 h 3383825"/>
              <a:gd name="connsiteX37" fmla="*/ 1223010 w 2724912"/>
              <a:gd name="connsiteY37" fmla="*/ 1193292 h 3383825"/>
              <a:gd name="connsiteX38" fmla="*/ 1223010 w 2724912"/>
              <a:gd name="connsiteY38" fmla="*/ 1609344 h 3383825"/>
              <a:gd name="connsiteX39" fmla="*/ 0 w 2724912"/>
              <a:gd name="connsiteY39" fmla="*/ 1609344 h 3383825"/>
              <a:gd name="connsiteX40" fmla="*/ 0 w 2724912"/>
              <a:gd name="connsiteY40" fmla="*/ 1362456 h 3383825"/>
              <a:gd name="connsiteX41" fmla="*/ 68580 w 2724912"/>
              <a:gd name="connsiteY41" fmla="*/ 1163574 h 3383825"/>
              <a:gd name="connsiteX42" fmla="*/ 397764 w 2724912"/>
              <a:gd name="connsiteY42" fmla="*/ 841248 h 3383825"/>
              <a:gd name="connsiteX43" fmla="*/ 678942 w 2724912"/>
              <a:gd name="connsiteY43" fmla="*/ 461772 h 3383825"/>
              <a:gd name="connsiteX44" fmla="*/ 650367 w 2724912"/>
              <a:gd name="connsiteY44" fmla="*/ 421767 h 3383825"/>
              <a:gd name="connsiteX45" fmla="*/ 539496 w 2724912"/>
              <a:gd name="connsiteY45" fmla="*/ 413766 h 3383825"/>
              <a:gd name="connsiteX46" fmla="*/ 29718 w 2724912"/>
              <a:gd name="connsiteY46" fmla="*/ 418338 h 3383825"/>
              <a:gd name="connsiteX47" fmla="*/ 13716 w 2724912"/>
              <a:gd name="connsiteY47" fmla="*/ 54864 h 3383825"/>
              <a:gd name="connsiteX48" fmla="*/ 603504 w 2724912"/>
              <a:gd name="connsiteY48" fmla="*/ 4572 h 3383825"/>
              <a:gd name="connsiteX49" fmla="*/ 2048256 w 2724912"/>
              <a:gd name="connsiteY49" fmla="*/ 0 h 3383825"/>
              <a:gd name="connsiteX50" fmla="*/ 2576322 w 2724912"/>
              <a:gd name="connsiteY50" fmla="*/ 177165 h 3383825"/>
              <a:gd name="connsiteX51" fmla="*/ 2724912 w 2724912"/>
              <a:gd name="connsiteY51" fmla="*/ 820674 h 3383825"/>
              <a:gd name="connsiteX52" fmla="*/ 2576322 w 2724912"/>
              <a:gd name="connsiteY52" fmla="*/ 1464183 h 3383825"/>
              <a:gd name="connsiteX53" fmla="*/ 2048256 w 2724912"/>
              <a:gd name="connsiteY53" fmla="*/ 1641348 h 3383825"/>
              <a:gd name="connsiteX54" fmla="*/ 1522476 w 2724912"/>
              <a:gd name="connsiteY54" fmla="*/ 1464183 h 3383825"/>
              <a:gd name="connsiteX55" fmla="*/ 1373886 w 2724912"/>
              <a:gd name="connsiteY55" fmla="*/ 820674 h 3383825"/>
              <a:gd name="connsiteX56" fmla="*/ 1522476 w 2724912"/>
              <a:gd name="connsiteY56" fmla="*/ 177165 h 3383825"/>
              <a:gd name="connsiteX57" fmla="*/ 2048256 w 2724912"/>
              <a:gd name="connsiteY57" fmla="*/ 0 h 338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724912" h="3383825">
                <a:moveTo>
                  <a:pt x="1311528" y="1806485"/>
                </a:moveTo>
                <a:lnTo>
                  <a:pt x="2324226" y="1806485"/>
                </a:lnTo>
                <a:cubicBezTo>
                  <a:pt x="2391282" y="1806485"/>
                  <a:pt x="2442717" y="1829726"/>
                  <a:pt x="2478531" y="1876208"/>
                </a:cubicBezTo>
                <a:cubicBezTo>
                  <a:pt x="2514345" y="1922690"/>
                  <a:pt x="2521584" y="1976411"/>
                  <a:pt x="2500248" y="2037371"/>
                </a:cubicBezTo>
                <a:lnTo>
                  <a:pt x="2027046" y="3383825"/>
                </a:lnTo>
                <a:lnTo>
                  <a:pt x="1544700" y="3383825"/>
                </a:lnTo>
                <a:lnTo>
                  <a:pt x="1908174" y="2382557"/>
                </a:lnTo>
                <a:cubicBezTo>
                  <a:pt x="1935606" y="2304833"/>
                  <a:pt x="1964562" y="2244635"/>
                  <a:pt x="1995042" y="2201963"/>
                </a:cubicBezTo>
                <a:lnTo>
                  <a:pt x="1332102" y="2201963"/>
                </a:lnTo>
                <a:close/>
                <a:moveTo>
                  <a:pt x="619632" y="1806485"/>
                </a:moveTo>
                <a:lnTo>
                  <a:pt x="1113408" y="1806485"/>
                </a:lnTo>
                <a:lnTo>
                  <a:pt x="1113408" y="3383825"/>
                </a:lnTo>
                <a:lnTo>
                  <a:pt x="619632" y="3383825"/>
                </a:lnTo>
                <a:lnTo>
                  <a:pt x="619632" y="2396273"/>
                </a:lnTo>
                <a:cubicBezTo>
                  <a:pt x="619632" y="2312453"/>
                  <a:pt x="625728" y="2244635"/>
                  <a:pt x="637920" y="2192819"/>
                </a:cubicBezTo>
                <a:lnTo>
                  <a:pt x="274446" y="2263685"/>
                </a:lnTo>
                <a:lnTo>
                  <a:pt x="217296" y="1959647"/>
                </a:lnTo>
                <a:close/>
                <a:moveTo>
                  <a:pt x="2045970" y="368046"/>
                </a:moveTo>
                <a:cubicBezTo>
                  <a:pt x="1994154" y="368046"/>
                  <a:pt x="1956816" y="377571"/>
                  <a:pt x="1933956" y="396621"/>
                </a:cubicBezTo>
                <a:cubicBezTo>
                  <a:pt x="1911096" y="415671"/>
                  <a:pt x="1893951" y="456819"/>
                  <a:pt x="1882521" y="520065"/>
                </a:cubicBezTo>
                <a:cubicBezTo>
                  <a:pt x="1871091" y="583311"/>
                  <a:pt x="1865376" y="683514"/>
                  <a:pt x="1865376" y="820674"/>
                </a:cubicBezTo>
                <a:cubicBezTo>
                  <a:pt x="1865376" y="957834"/>
                  <a:pt x="1871091" y="1058037"/>
                  <a:pt x="1882521" y="1121283"/>
                </a:cubicBezTo>
                <a:cubicBezTo>
                  <a:pt x="1893951" y="1184529"/>
                  <a:pt x="1911096" y="1225677"/>
                  <a:pt x="1933956" y="1244727"/>
                </a:cubicBezTo>
                <a:cubicBezTo>
                  <a:pt x="1956816" y="1263777"/>
                  <a:pt x="1994154" y="1273302"/>
                  <a:pt x="2045970" y="1273302"/>
                </a:cubicBezTo>
                <a:cubicBezTo>
                  <a:pt x="2100834" y="1273302"/>
                  <a:pt x="2140077" y="1263777"/>
                  <a:pt x="2163699" y="1244727"/>
                </a:cubicBezTo>
                <a:cubicBezTo>
                  <a:pt x="2187321" y="1225677"/>
                  <a:pt x="2204847" y="1184529"/>
                  <a:pt x="2216277" y="1121283"/>
                </a:cubicBezTo>
                <a:cubicBezTo>
                  <a:pt x="2227707" y="1058037"/>
                  <a:pt x="2233422" y="957834"/>
                  <a:pt x="2233422" y="820674"/>
                </a:cubicBezTo>
                <a:cubicBezTo>
                  <a:pt x="2233422" y="683514"/>
                  <a:pt x="2227707" y="583311"/>
                  <a:pt x="2216277" y="520065"/>
                </a:cubicBezTo>
                <a:cubicBezTo>
                  <a:pt x="2204847" y="456819"/>
                  <a:pt x="2187321" y="415671"/>
                  <a:pt x="2163699" y="396621"/>
                </a:cubicBezTo>
                <a:cubicBezTo>
                  <a:pt x="2140077" y="377571"/>
                  <a:pt x="2100834" y="368046"/>
                  <a:pt x="2045970" y="368046"/>
                </a:cubicBezTo>
                <a:close/>
                <a:moveTo>
                  <a:pt x="603504" y="4572"/>
                </a:moveTo>
                <a:cubicBezTo>
                  <a:pt x="795528" y="4572"/>
                  <a:pt x="940689" y="33147"/>
                  <a:pt x="1038987" y="90297"/>
                </a:cubicBezTo>
                <a:cubicBezTo>
                  <a:pt x="1137285" y="147447"/>
                  <a:pt x="1186434" y="249936"/>
                  <a:pt x="1186434" y="397764"/>
                </a:cubicBezTo>
                <a:cubicBezTo>
                  <a:pt x="1186434" y="484632"/>
                  <a:pt x="1171575" y="558927"/>
                  <a:pt x="1141857" y="620649"/>
                </a:cubicBezTo>
                <a:cubicBezTo>
                  <a:pt x="1112139" y="682371"/>
                  <a:pt x="1046988" y="763524"/>
                  <a:pt x="946404" y="864108"/>
                </a:cubicBezTo>
                <a:lnTo>
                  <a:pt x="573786" y="1216152"/>
                </a:lnTo>
                <a:cubicBezTo>
                  <a:pt x="634746" y="1197864"/>
                  <a:pt x="704850" y="1190244"/>
                  <a:pt x="784098" y="1193292"/>
                </a:cubicBezTo>
                <a:lnTo>
                  <a:pt x="1223010" y="1193292"/>
                </a:lnTo>
                <a:lnTo>
                  <a:pt x="1223010" y="1609344"/>
                </a:lnTo>
                <a:lnTo>
                  <a:pt x="0" y="1609344"/>
                </a:lnTo>
                <a:lnTo>
                  <a:pt x="0" y="1362456"/>
                </a:lnTo>
                <a:cubicBezTo>
                  <a:pt x="0" y="1283208"/>
                  <a:pt x="22860" y="1216914"/>
                  <a:pt x="68580" y="1163574"/>
                </a:cubicBezTo>
                <a:lnTo>
                  <a:pt x="397764" y="841248"/>
                </a:lnTo>
                <a:cubicBezTo>
                  <a:pt x="585216" y="653796"/>
                  <a:pt x="678942" y="527304"/>
                  <a:pt x="678942" y="461772"/>
                </a:cubicBezTo>
                <a:cubicBezTo>
                  <a:pt x="678942" y="440436"/>
                  <a:pt x="669417" y="427101"/>
                  <a:pt x="650367" y="421767"/>
                </a:cubicBezTo>
                <a:cubicBezTo>
                  <a:pt x="631317" y="416433"/>
                  <a:pt x="594360" y="413766"/>
                  <a:pt x="539496" y="413766"/>
                </a:cubicBezTo>
                <a:cubicBezTo>
                  <a:pt x="348996" y="413766"/>
                  <a:pt x="179070" y="415290"/>
                  <a:pt x="29718" y="418338"/>
                </a:cubicBezTo>
                <a:lnTo>
                  <a:pt x="13716" y="54864"/>
                </a:lnTo>
                <a:cubicBezTo>
                  <a:pt x="196596" y="21336"/>
                  <a:pt x="393192" y="4572"/>
                  <a:pt x="603504" y="4572"/>
                </a:cubicBezTo>
                <a:close/>
                <a:moveTo>
                  <a:pt x="2048256" y="0"/>
                </a:moveTo>
                <a:cubicBezTo>
                  <a:pt x="2301240" y="0"/>
                  <a:pt x="2477262" y="59055"/>
                  <a:pt x="2576322" y="177165"/>
                </a:cubicBezTo>
                <a:cubicBezTo>
                  <a:pt x="2675382" y="295275"/>
                  <a:pt x="2724912" y="509778"/>
                  <a:pt x="2724912" y="820674"/>
                </a:cubicBezTo>
                <a:cubicBezTo>
                  <a:pt x="2724912" y="1131570"/>
                  <a:pt x="2675382" y="1346073"/>
                  <a:pt x="2576322" y="1464183"/>
                </a:cubicBezTo>
                <a:cubicBezTo>
                  <a:pt x="2477262" y="1582293"/>
                  <a:pt x="2301240" y="1641348"/>
                  <a:pt x="2048256" y="1641348"/>
                </a:cubicBezTo>
                <a:cubicBezTo>
                  <a:pt x="1796796" y="1641348"/>
                  <a:pt x="1621536" y="1582293"/>
                  <a:pt x="1522476" y="1464183"/>
                </a:cubicBezTo>
                <a:cubicBezTo>
                  <a:pt x="1423416" y="1346073"/>
                  <a:pt x="1373886" y="1131570"/>
                  <a:pt x="1373886" y="820674"/>
                </a:cubicBezTo>
                <a:cubicBezTo>
                  <a:pt x="1373886" y="509778"/>
                  <a:pt x="1423416" y="295275"/>
                  <a:pt x="1522476" y="177165"/>
                </a:cubicBezTo>
                <a:cubicBezTo>
                  <a:pt x="1621536" y="59055"/>
                  <a:pt x="1796796" y="0"/>
                  <a:pt x="2048256" y="0"/>
                </a:cubicBezTo>
                <a:close/>
              </a:path>
            </a:pathLst>
          </a:custGeom>
        </p:spPr>
        <p:txBody>
          <a:bodyPr wrap="square">
            <a:noAutofit/>
          </a:bodyPr>
          <a:lstStyle/>
          <a:p>
            <a:endParaRPr lang="en-US"/>
          </a:p>
        </p:txBody>
      </p:sp>
    </p:spTree>
    <p:extLst>
      <p:ext uri="{BB962C8B-B14F-4D97-AF65-F5344CB8AC3E}">
        <p14:creationId xmlns:p14="http://schemas.microsoft.com/office/powerpoint/2010/main" val="72314163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28820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82" r:id="rId3"/>
    <p:sldLayoutId id="2147483658" r:id="rId4"/>
    <p:sldLayoutId id="2147483659" r:id="rId5"/>
    <p:sldLayoutId id="2147483653" r:id="rId6"/>
    <p:sldLayoutId id="2147483654" r:id="rId7"/>
    <p:sldLayoutId id="2147483655" r:id="rId8"/>
    <p:sldLayoutId id="2147483656" r:id="rId9"/>
    <p:sldLayoutId id="2147483657" r:id="rId10"/>
    <p:sldLayoutId id="2147483660" r:id="rId11"/>
    <p:sldLayoutId id="2147483661" r:id="rId12"/>
    <p:sldLayoutId id="2147483662" r:id="rId13"/>
    <p:sldLayoutId id="2147483666" r:id="rId14"/>
    <p:sldLayoutId id="2147483663" r:id="rId15"/>
    <p:sldLayoutId id="2147483664" r:id="rId16"/>
    <p:sldLayoutId id="2147483665" r:id="rId17"/>
    <p:sldLayoutId id="2147483667" r:id="rId18"/>
    <p:sldLayoutId id="2147483668" r:id="rId19"/>
    <p:sldLayoutId id="2147483669" r:id="rId20"/>
    <p:sldLayoutId id="2147483670" r:id="rId21"/>
    <p:sldLayoutId id="2147483671" r:id="rId22"/>
    <p:sldLayoutId id="2147483672" r:id="rId23"/>
    <p:sldLayoutId id="2147483691" r:id="rId24"/>
    <p:sldLayoutId id="2147483673" r:id="rId25"/>
    <p:sldLayoutId id="2147483674" r:id="rId26"/>
    <p:sldLayoutId id="2147483675" r:id="rId27"/>
    <p:sldLayoutId id="2147483676" r:id="rId28"/>
    <p:sldLayoutId id="2147483692" r:id="rId29"/>
    <p:sldLayoutId id="2147483677" r:id="rId30"/>
    <p:sldLayoutId id="2147483678" r:id="rId31"/>
    <p:sldLayoutId id="2147483679" r:id="rId32"/>
    <p:sldLayoutId id="2147483690" r:id="rId33"/>
    <p:sldLayoutId id="2147483680" r:id="rId34"/>
    <p:sldLayoutId id="2147483681" r:id="rId35"/>
    <p:sldLayoutId id="2147483683" r:id="rId36"/>
    <p:sldLayoutId id="2147483684" r:id="rId37"/>
    <p:sldLayoutId id="2147483686" r:id="rId38"/>
    <p:sldLayoutId id="2147483685" r:id="rId39"/>
    <p:sldLayoutId id="2147483687" r:id="rId40"/>
    <p:sldLayoutId id="2147483688" r:id="rId41"/>
    <p:sldLayoutId id="2147483689" r:id="rId42"/>
  </p:sldLayoutIdLst>
  <p:txStyles>
    <p:titleStyle>
      <a:lvl1pPr algn="l" defTabSz="914400" rtl="0" eaLnBrk="1" latinLnBrk="0" hangingPunct="1">
        <a:lnSpc>
          <a:spcPct val="90000"/>
        </a:lnSpc>
        <a:spcBef>
          <a:spcPct val="0"/>
        </a:spcBef>
        <a:buNone/>
        <a:defRPr sz="4400" b="0" i="0" kern="1200">
          <a:solidFill>
            <a:schemeClr val="tx1">
              <a:lumMod val="75000"/>
              <a:lumOff val="25000"/>
            </a:schemeClr>
          </a:solidFill>
          <a:latin typeface="Roboto Thin" charset="0"/>
          <a:ea typeface="Roboto Thin" charset="0"/>
          <a:cs typeface="Roboto Thin" charset="0"/>
        </a:defRPr>
      </a:lvl1pPr>
    </p:titleStyle>
    <p:bodyStyle>
      <a:lvl1pPr marL="0" indent="0" algn="l" defTabSz="914400" rtl="0" eaLnBrk="1" latinLnBrk="0" hangingPunct="1">
        <a:lnSpc>
          <a:spcPct val="90000"/>
        </a:lnSpc>
        <a:spcBef>
          <a:spcPts val="1000"/>
        </a:spcBef>
        <a:buFont typeface="Arial"/>
        <a:buNone/>
        <a:defRPr sz="2800" b="0" i="0" kern="1200">
          <a:solidFill>
            <a:schemeClr val="tx1">
              <a:lumMod val="75000"/>
              <a:lumOff val="25000"/>
            </a:schemeClr>
          </a:solidFill>
          <a:latin typeface="Roboto Thin" charset="0"/>
          <a:ea typeface="Roboto Thin" charset="0"/>
          <a:cs typeface="Roboto Thin" charset="0"/>
        </a:defRPr>
      </a:lvl1pPr>
      <a:lvl2pPr marL="685800" indent="-228600" algn="l" defTabSz="914400" rtl="0" eaLnBrk="1" latinLnBrk="0" hangingPunct="1">
        <a:lnSpc>
          <a:spcPct val="90000"/>
        </a:lnSpc>
        <a:spcBef>
          <a:spcPts val="500"/>
        </a:spcBef>
        <a:buFont typeface="Arial"/>
        <a:buChar char="•"/>
        <a:defRPr sz="2400" b="0" i="0" kern="1200">
          <a:solidFill>
            <a:schemeClr val="tx1">
              <a:lumMod val="85000"/>
              <a:lumOff val="15000"/>
            </a:schemeClr>
          </a:solidFill>
          <a:latin typeface="Roboto Thin" charset="0"/>
          <a:ea typeface="Roboto Thin" charset="0"/>
          <a:cs typeface="Roboto Thin" charset="0"/>
        </a:defRPr>
      </a:lvl2pPr>
      <a:lvl3pPr marL="1143000" indent="-228600" algn="l" defTabSz="914400" rtl="0" eaLnBrk="1" latinLnBrk="0" hangingPunct="1">
        <a:lnSpc>
          <a:spcPct val="90000"/>
        </a:lnSpc>
        <a:spcBef>
          <a:spcPts val="500"/>
        </a:spcBef>
        <a:buFont typeface="Arial"/>
        <a:buChar char="•"/>
        <a:defRPr sz="2000" b="0" i="0" kern="1200">
          <a:solidFill>
            <a:schemeClr val="tx1">
              <a:lumMod val="85000"/>
              <a:lumOff val="15000"/>
            </a:schemeClr>
          </a:solidFill>
          <a:latin typeface="Roboto Thin" charset="0"/>
          <a:ea typeface="Roboto Thin" charset="0"/>
          <a:cs typeface="Roboto Thin" charset="0"/>
        </a:defRPr>
      </a:lvl3pPr>
      <a:lvl4pPr marL="1600200" indent="-228600" algn="l" defTabSz="914400" rtl="0" eaLnBrk="1" latinLnBrk="0" hangingPunct="1">
        <a:lnSpc>
          <a:spcPct val="90000"/>
        </a:lnSpc>
        <a:spcBef>
          <a:spcPts val="500"/>
        </a:spcBef>
        <a:buFont typeface="Arial"/>
        <a:buChar char="•"/>
        <a:defRPr sz="1800" b="0" i="0" kern="1200">
          <a:solidFill>
            <a:schemeClr val="tx1">
              <a:lumMod val="85000"/>
              <a:lumOff val="15000"/>
            </a:schemeClr>
          </a:solidFill>
          <a:latin typeface="Roboto Thin" charset="0"/>
          <a:ea typeface="Roboto Thin" charset="0"/>
          <a:cs typeface="Roboto Thin" charset="0"/>
        </a:defRPr>
      </a:lvl4pPr>
      <a:lvl5pPr marL="2057400" indent="-228600" algn="l" defTabSz="914400" rtl="0" eaLnBrk="1" latinLnBrk="0" hangingPunct="1">
        <a:lnSpc>
          <a:spcPct val="90000"/>
        </a:lnSpc>
        <a:spcBef>
          <a:spcPts val="500"/>
        </a:spcBef>
        <a:buFont typeface="Arial"/>
        <a:buChar char="•"/>
        <a:defRPr sz="1800" b="0" i="0" kern="1200">
          <a:solidFill>
            <a:schemeClr val="tx1">
              <a:lumMod val="85000"/>
              <a:lumOff val="15000"/>
            </a:schemeClr>
          </a:solidFill>
          <a:latin typeface="Roboto Thin" charset="0"/>
          <a:ea typeface="Roboto Thin" charset="0"/>
          <a:cs typeface="Roboto Thin"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0.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a:srcRect t="17250" b="40797"/>
          <a:stretch/>
        </p:blipFill>
        <p:spPr>
          <a:xfrm>
            <a:off x="1" y="0"/>
            <a:ext cx="12192000" cy="3408218"/>
          </a:xfrm>
          <a:prstGeom prst="rect">
            <a:avLst/>
          </a:prstGeom>
        </p:spPr>
      </p:pic>
      <p:pic>
        <p:nvPicPr>
          <p:cNvPr id="12" name="图片 11"/>
          <p:cNvPicPr>
            <a:picLocks noChangeAspect="1"/>
          </p:cNvPicPr>
          <p:nvPr/>
        </p:nvPicPr>
        <p:blipFill rotWithShape="1">
          <a:blip r:embed="rId2"/>
          <a:srcRect t="17250" b="40797"/>
          <a:stretch/>
        </p:blipFill>
        <p:spPr>
          <a:xfrm>
            <a:off x="0" y="0"/>
            <a:ext cx="12192000" cy="3408218"/>
          </a:xfrm>
          <a:prstGeom prst="rect">
            <a:avLst/>
          </a:prstGeom>
        </p:spPr>
      </p:pic>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t="18802" b="31501"/>
          <a:stretch/>
        </p:blipFill>
        <p:spPr>
          <a:xfrm>
            <a:off x="0" y="0"/>
            <a:ext cx="12192000" cy="3408218"/>
          </a:xfrm>
          <a:prstGeom prst="rect">
            <a:avLst/>
          </a:prstGeom>
        </p:spPr>
      </p:pic>
      <p:sp>
        <p:nvSpPr>
          <p:cNvPr id="4" name="矩形 3"/>
          <p:cNvSpPr/>
          <p:nvPr/>
        </p:nvSpPr>
        <p:spPr>
          <a:xfrm>
            <a:off x="0" y="0"/>
            <a:ext cx="12192000" cy="340821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TextBox 15"/>
          <p:cNvSpPr txBox="1"/>
          <p:nvPr/>
        </p:nvSpPr>
        <p:spPr>
          <a:xfrm>
            <a:off x="1183353" y="4455631"/>
            <a:ext cx="6997342" cy="707886"/>
          </a:xfrm>
          <a:prstGeom prst="rect">
            <a:avLst/>
          </a:prstGeom>
          <a:noFill/>
        </p:spPr>
        <p:txBody>
          <a:bodyPr wrap="square" rtlCol="0">
            <a:spAutoFit/>
          </a:bodyPr>
          <a:lstStyle/>
          <a:p>
            <a:r>
              <a:rPr kumimoji="1" lang="zh-CN" altLang="en-US" sz="4000" b="1" dirty="0">
                <a:latin typeface="DengXian" charset="-122"/>
                <a:ea typeface="DengXian" charset="-122"/>
                <a:cs typeface="DengXian" charset="-122"/>
              </a:rPr>
              <a:t>软件测试工程师领域及分工</a:t>
            </a:r>
            <a:endParaRPr kumimoji="1" lang="en-US" altLang="zh-CN" sz="4000" b="1" dirty="0">
              <a:latin typeface="DengXian" charset="-122"/>
              <a:ea typeface="DengXian" charset="-122"/>
              <a:cs typeface="DengXian" charset="-122"/>
            </a:endParaRPr>
          </a:p>
        </p:txBody>
      </p:sp>
      <p:pic>
        <p:nvPicPr>
          <p:cNvPr id="9" name="图片 8"/>
          <p:cNvPicPr>
            <a:picLocks noChangeAspect="1"/>
          </p:cNvPicPr>
          <p:nvPr/>
        </p:nvPicPr>
        <p:blipFill>
          <a:blip r:embed="rId4"/>
          <a:stretch>
            <a:fillRect/>
          </a:stretch>
        </p:blipFill>
        <p:spPr>
          <a:xfrm>
            <a:off x="9661748" y="4321316"/>
            <a:ext cx="1548559" cy="1711062"/>
          </a:xfrm>
          <a:prstGeom prst="rect">
            <a:avLst/>
          </a:prstGeom>
        </p:spPr>
      </p:pic>
    </p:spTree>
    <p:extLst>
      <p:ext uri="{BB962C8B-B14F-4D97-AF65-F5344CB8AC3E}">
        <p14:creationId xmlns:p14="http://schemas.microsoft.com/office/powerpoint/2010/main" val="1005118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4</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安全测试</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686412"/>
            <a:ext cx="11646411" cy="4247317"/>
          </a:xfrm>
          <a:prstGeom prst="rect">
            <a:avLst/>
          </a:prstGeom>
          <a:noFill/>
        </p:spPr>
        <p:txBody>
          <a:bodyPr wrap="square" rtlCol="0">
            <a:spAutoFit/>
          </a:bodyPr>
          <a:lstStyle/>
          <a:p>
            <a:r>
              <a:rPr kumimoji="1" lang="en-US" altLang="zh-CN" dirty="0"/>
              <a:t>#</a:t>
            </a:r>
            <a:r>
              <a:rPr kumimoji="1" lang="zh-CN" altLang="en-US" dirty="0"/>
              <a:t> 互联网发展迅速，黑客，病毒其实就在我们身边，软件的安全隐患无处不在；为了保证公司与用户的权益不受侵害，所以就需要对产品的安全性进行测试；</a:t>
            </a:r>
            <a:endParaRPr kumimoji="1" lang="en-US" altLang="zh-CN" dirty="0"/>
          </a:p>
          <a:p>
            <a:r>
              <a:rPr kumimoji="1" lang="en-US" altLang="zh-CN" dirty="0"/>
              <a:t>#</a:t>
            </a:r>
            <a:r>
              <a:rPr kumimoji="1" lang="zh-CN" altLang="en-US" dirty="0"/>
              <a:t> 常见的</a:t>
            </a:r>
            <a:r>
              <a:rPr kumimoji="1" lang="en-US" altLang="zh-CN" dirty="0"/>
              <a:t>Web</a:t>
            </a:r>
            <a:r>
              <a:rPr kumimoji="1" lang="zh-CN" altLang="en-US" dirty="0"/>
              <a:t>高危漏洞：</a:t>
            </a:r>
            <a:r>
              <a:rPr kumimoji="1" lang="en-US" altLang="zh-CN" dirty="0"/>
              <a:t>SQL</a:t>
            </a:r>
            <a:r>
              <a:rPr kumimoji="1" lang="zh-CN" altLang="en-US" dirty="0"/>
              <a:t>注入、</a:t>
            </a:r>
            <a:r>
              <a:rPr kumimoji="1" lang="en-US" altLang="zh-CN" dirty="0"/>
              <a:t>XSS</a:t>
            </a:r>
            <a:r>
              <a:rPr kumimoji="1" lang="zh-CN" altLang="en-US" dirty="0"/>
              <a:t>、</a:t>
            </a:r>
            <a:r>
              <a:rPr kumimoji="1" lang="en-US" altLang="zh-CN" dirty="0"/>
              <a:t>CSRF</a:t>
            </a:r>
            <a:r>
              <a:rPr kumimoji="1" lang="zh-CN" altLang="en-US" dirty="0"/>
              <a:t>、</a:t>
            </a:r>
            <a:r>
              <a:rPr kumimoji="1" lang="en-US" altLang="zh-CN" dirty="0" err="1"/>
              <a:t>WebShell</a:t>
            </a:r>
            <a:r>
              <a:rPr kumimoji="1" lang="zh-CN" altLang="en-US" dirty="0"/>
              <a:t>、上传</a:t>
            </a:r>
            <a:r>
              <a:rPr kumimoji="1" lang="en-US" altLang="zh-CN" dirty="0"/>
              <a:t>/</a:t>
            </a:r>
            <a:r>
              <a:rPr kumimoji="1" lang="zh-CN" altLang="en-US" dirty="0"/>
              <a:t>解析漏洞等；</a:t>
            </a:r>
            <a:endParaRPr kumimoji="1" lang="en-US" altLang="zh-CN" dirty="0"/>
          </a:p>
          <a:p>
            <a:endParaRPr kumimoji="1" lang="en-US" altLang="zh-CN" dirty="0"/>
          </a:p>
          <a:p>
            <a:endParaRPr kumimoji="1" lang="en-US" altLang="zh-CN" dirty="0"/>
          </a:p>
          <a:p>
            <a:endParaRPr kumimoji="1" lang="en-US" altLang="zh-CN" dirty="0"/>
          </a:p>
          <a:p>
            <a:r>
              <a:rPr kumimoji="1" lang="en-US" altLang="zh-CN" dirty="0"/>
              <a:t>1.</a:t>
            </a:r>
            <a:r>
              <a:rPr kumimoji="1" lang="zh-CN" altLang="en-US" dirty="0"/>
              <a:t>对</a:t>
            </a:r>
            <a:r>
              <a:rPr kumimoji="1" lang="en-US" altLang="zh-CN" dirty="0"/>
              <a:t>WEB</a:t>
            </a:r>
            <a:r>
              <a:rPr kumimoji="1" lang="zh-CN" altLang="en-US" dirty="0"/>
              <a:t>、数据库安全漏洞的原理、危害、利用方式及修复方法有较深入的理解；</a:t>
            </a:r>
            <a:endParaRPr kumimoji="1" lang="en-US" altLang="zh-CN" dirty="0"/>
          </a:p>
          <a:p>
            <a:r>
              <a:rPr kumimoji="1" lang="en-US" altLang="zh-CN" dirty="0"/>
              <a:t>2.</a:t>
            </a:r>
            <a:r>
              <a:rPr kumimoji="1" lang="zh-CN" altLang="en-US" dirty="0"/>
              <a:t>熟悉常见的信息安全产品和工具，漏洞检测等主流安全技术与产品；</a:t>
            </a:r>
            <a:r>
              <a:rPr kumimoji="1" lang="en-US" altLang="zh-CN" dirty="0"/>
              <a:t>2.</a:t>
            </a:r>
            <a:r>
              <a:rPr kumimoji="1" lang="zh-CN" altLang="en-US" dirty="0"/>
              <a:t>具备</a:t>
            </a:r>
            <a:r>
              <a:rPr kumimoji="1" lang="en-US" altLang="zh-CN" dirty="0"/>
              <a:t>web/App</a:t>
            </a:r>
            <a:r>
              <a:rPr kumimoji="1" lang="zh-CN" altLang="en-US" dirty="0"/>
              <a:t>的渗透测试、数据隐私检测、权限管理、安全评估、安全加固、应急响应、安全护航等实施和交付能力；</a:t>
            </a:r>
            <a:endParaRPr kumimoji="1" lang="en-US" altLang="zh-CN" dirty="0"/>
          </a:p>
          <a:p>
            <a:r>
              <a:rPr kumimoji="1" lang="en-US" altLang="zh-CN" dirty="0"/>
              <a:t>3.</a:t>
            </a:r>
            <a:r>
              <a:rPr kumimoji="1" lang="zh-CN" altLang="en-US" dirty="0"/>
              <a:t>熟悉业界安全攻防动态，追踪最新安全漏洞，能分析漏洞原理和实现</a:t>
            </a:r>
            <a:r>
              <a:rPr kumimoji="1" lang="en-US" altLang="zh-CN" dirty="0" err="1"/>
              <a:t>PoC</a:t>
            </a:r>
            <a:r>
              <a:rPr kumimoji="1" lang="zh-CN" altLang="en-US" dirty="0"/>
              <a:t>编写；</a:t>
            </a:r>
            <a:endParaRPr kumimoji="1" lang="en-US" altLang="zh-CN" dirty="0"/>
          </a:p>
          <a:p>
            <a:r>
              <a:rPr kumimoji="1" lang="en-US" altLang="zh-CN" dirty="0"/>
              <a:t>4.</a:t>
            </a:r>
            <a:r>
              <a:rPr kumimoji="1" lang="zh-CN" altLang="en-US" dirty="0"/>
              <a:t>了解各个操作系统与数据库的安全服务能力、系统体系结构及底层库；</a:t>
            </a:r>
            <a:endParaRPr kumimoji="1" lang="en-US" altLang="zh-CN" dirty="0"/>
          </a:p>
          <a:p>
            <a:r>
              <a:rPr kumimoji="1" lang="en-US" altLang="zh-CN" dirty="0"/>
              <a:t>5.</a:t>
            </a:r>
            <a:r>
              <a:rPr kumimoji="1" lang="zh-CN" altLang="en-US" dirty="0"/>
              <a:t>掌握至少一门编程语言，脚本语言；</a:t>
            </a:r>
            <a:endParaRPr kumimoji="1" lang="en-US" altLang="zh-CN" dirty="0"/>
          </a:p>
          <a:p>
            <a:r>
              <a:rPr kumimoji="1" lang="en-US" altLang="zh-CN" dirty="0"/>
              <a:t>6.</a:t>
            </a:r>
            <a:r>
              <a:rPr kumimoji="1" lang="zh-CN" altLang="en-US" dirty="0"/>
              <a:t>熟练使用常用黑客工具，黑色产业链，挂马、黑链等黑客惯用手法；</a:t>
            </a:r>
            <a:endParaRPr kumimoji="1" lang="en-US" altLang="zh-CN" dirty="0"/>
          </a:p>
          <a:p>
            <a:r>
              <a:rPr kumimoji="1" lang="en-US" altLang="zh-CN" dirty="0"/>
              <a:t>7.</a:t>
            </a:r>
            <a:r>
              <a:rPr kumimoji="1" lang="zh-CN" altLang="en-US" dirty="0"/>
              <a:t>熟悉网络通信协议，加密及破解方式；</a:t>
            </a:r>
            <a:endParaRPr kumimoji="1" lang="en-US" altLang="zh-CN" dirty="0"/>
          </a:p>
          <a:p>
            <a:endParaRPr kumimoji="1" lang="zh-CN" altLang="en-US" dirty="0"/>
          </a:p>
        </p:txBody>
      </p:sp>
    </p:spTree>
    <p:extLst>
      <p:ext uri="{BB962C8B-B14F-4D97-AF65-F5344CB8AC3E}">
        <p14:creationId xmlns:p14="http://schemas.microsoft.com/office/powerpoint/2010/main" val="3927939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5</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测试开发</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686412"/>
            <a:ext cx="11646411" cy="646331"/>
          </a:xfrm>
          <a:prstGeom prst="rect">
            <a:avLst/>
          </a:prstGeom>
          <a:noFill/>
        </p:spPr>
        <p:txBody>
          <a:bodyPr wrap="square" rtlCol="0">
            <a:spAutoFit/>
          </a:bodyPr>
          <a:lstStyle/>
          <a:p>
            <a:r>
              <a:rPr kumimoji="1" lang="en-US" altLang="zh-CN" dirty="0"/>
              <a:t>#</a:t>
            </a:r>
            <a:r>
              <a:rPr kumimoji="1" lang="zh-CN" altLang="en-US" dirty="0"/>
              <a:t> 测试开发相比较其他职位，对代码能力要求更高；</a:t>
            </a:r>
            <a:endParaRPr kumimoji="1" lang="en-US" altLang="zh-CN" dirty="0"/>
          </a:p>
          <a:p>
            <a:r>
              <a:rPr kumimoji="1" lang="en-US" altLang="zh-CN" dirty="0"/>
              <a:t>#</a:t>
            </a:r>
            <a:r>
              <a:rPr lang="zh-CN" altLang="en-US" dirty="0"/>
              <a:t>总结下来，就是测试的经验，开发的能力，干着服务于开发与测试的工作。</a:t>
            </a:r>
            <a:endParaRPr kumimoji="1" lang="zh-CN" altLang="en-US" dirty="0"/>
          </a:p>
        </p:txBody>
      </p:sp>
      <p:sp>
        <p:nvSpPr>
          <p:cNvPr id="10" name="文本框 9">
            <a:extLst>
              <a:ext uri="{FF2B5EF4-FFF2-40B4-BE49-F238E27FC236}">
                <a16:creationId xmlns:a16="http://schemas.microsoft.com/office/drawing/2014/main" id="{453A35EB-1F8A-D943-8FC7-2EB479ADD9C3}"/>
              </a:ext>
            </a:extLst>
          </p:cNvPr>
          <p:cNvSpPr txBox="1"/>
          <p:nvPr/>
        </p:nvSpPr>
        <p:spPr>
          <a:xfrm>
            <a:off x="309705" y="2510577"/>
            <a:ext cx="11900379" cy="3970318"/>
          </a:xfrm>
          <a:prstGeom prst="rect">
            <a:avLst/>
          </a:prstGeom>
          <a:noFill/>
        </p:spPr>
        <p:txBody>
          <a:bodyPr wrap="square" rtlCol="0">
            <a:spAutoFit/>
          </a:bodyPr>
          <a:lstStyle/>
          <a:p>
            <a:r>
              <a:rPr lang="en-US" altLang="zh-CN" dirty="0"/>
              <a:t>1.</a:t>
            </a:r>
            <a:r>
              <a:rPr lang="zh-CN" altLang="en-US" dirty="0"/>
              <a:t> 至少掌握一门编程语言，脚本语言，需要很强的代码能力；</a:t>
            </a:r>
            <a:endParaRPr lang="en-US" altLang="zh-CN" dirty="0"/>
          </a:p>
          <a:p>
            <a:r>
              <a:rPr lang="en-US" altLang="zh-CN" dirty="0"/>
              <a:t>2.</a:t>
            </a:r>
            <a:r>
              <a:rPr lang="zh-CN" altLang="en-US" dirty="0"/>
              <a:t> 熟悉主流的测试工具及框架，能根据项目需求完成测试工具、测试框架的开发和设计；</a:t>
            </a:r>
            <a:endParaRPr lang="en-US" altLang="zh-CN" dirty="0"/>
          </a:p>
          <a:p>
            <a:r>
              <a:rPr lang="en-US" altLang="zh-CN" dirty="0"/>
              <a:t>3.</a:t>
            </a:r>
            <a:r>
              <a:rPr lang="zh-CN" altLang="en-US" dirty="0"/>
              <a:t> 对软件工程架构有深刻的认识，对产品具有前瞻性，考虑产品未来版本的测试策略和技术；</a:t>
            </a:r>
            <a:endParaRPr lang="en-US" altLang="zh-CN" dirty="0"/>
          </a:p>
          <a:p>
            <a:r>
              <a:rPr lang="en-US" altLang="zh-CN" dirty="0"/>
              <a:t>4.</a:t>
            </a:r>
            <a:r>
              <a:rPr lang="zh-CN" altLang="en-US" dirty="0"/>
              <a:t> 熟练掌握和应用单元测试、接口测试、性能测试、系统测试等测试手段；</a:t>
            </a:r>
            <a:endParaRPr lang="en-US" altLang="zh-CN" dirty="0"/>
          </a:p>
          <a:p>
            <a:r>
              <a:rPr lang="en-US" altLang="zh-CN" dirty="0"/>
              <a:t>5.</a:t>
            </a:r>
            <a:r>
              <a:rPr lang="zh-CN" altLang="en-US" dirty="0"/>
              <a:t> 协助开发编写单元测试，规范开发输出（比如输出一定标准接口文档）；</a:t>
            </a:r>
            <a:endParaRPr lang="en-US" altLang="zh-CN" dirty="0"/>
          </a:p>
          <a:p>
            <a:r>
              <a:rPr lang="en-US" altLang="zh-CN" dirty="0"/>
              <a:t>6.</a:t>
            </a:r>
            <a:r>
              <a:rPr lang="zh-CN" altLang="en-US" dirty="0"/>
              <a:t>帮助功能测试人员提升技术能力，能够独立完成自动化测试工作。</a:t>
            </a:r>
            <a:endParaRPr lang="en-US" altLang="zh-CN" dirty="0"/>
          </a:p>
          <a:p>
            <a:r>
              <a:rPr lang="en-US" altLang="zh-CN" dirty="0"/>
              <a:t>7.</a:t>
            </a:r>
            <a:r>
              <a:rPr lang="zh-CN" altLang="en-US" dirty="0"/>
              <a:t>开发测试平台：比如，性能测试平台，帮助开发测试进行性能测试。开发接口测试平台，管理与维护接口平台，</a:t>
            </a:r>
            <a:endParaRPr lang="en-US" altLang="zh-CN" dirty="0"/>
          </a:p>
          <a:p>
            <a:r>
              <a:rPr lang="zh-CN" altLang="en-US" dirty="0"/>
              <a:t>    开发自动化测试平台，方便管理与维护自动化测试。</a:t>
            </a:r>
            <a:endParaRPr lang="en-US" altLang="zh-CN" dirty="0"/>
          </a:p>
          <a:p>
            <a:r>
              <a:rPr lang="en-US" altLang="zh-CN" dirty="0"/>
              <a:t>8.</a:t>
            </a:r>
            <a:r>
              <a:rPr lang="zh-CN" altLang="en-US" dirty="0"/>
              <a:t>挖掘测试需求，通过技术手段帮助测试团队提升测试效率。</a:t>
            </a:r>
            <a:endParaRPr lang="en-US" altLang="zh-CN" dirty="0"/>
          </a:p>
          <a:p>
            <a:endParaRPr lang="en-US" altLang="zh-CN" dirty="0"/>
          </a:p>
          <a:p>
            <a:endParaRPr lang="en-US" altLang="zh-CN" dirty="0"/>
          </a:p>
          <a:p>
            <a:endParaRPr lang="en-US" altLang="zh-CN" dirty="0"/>
          </a:p>
          <a:p>
            <a:endParaRPr lang="en-US" altLang="zh-CN" dirty="0"/>
          </a:p>
          <a:p>
            <a:endParaRPr lang="en-US" altLang="zh-CN" dirty="0"/>
          </a:p>
        </p:txBody>
      </p:sp>
    </p:spTree>
    <p:extLst>
      <p:ext uri="{BB962C8B-B14F-4D97-AF65-F5344CB8AC3E}">
        <p14:creationId xmlns:p14="http://schemas.microsoft.com/office/powerpoint/2010/main" val="1606792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Hans" sz="3200" dirty="0">
                <a:solidFill>
                  <a:schemeClr val="tx1">
                    <a:lumMod val="75000"/>
                    <a:lumOff val="25000"/>
                  </a:schemeClr>
                </a:solidFill>
                <a:latin typeface="Source Han Sans CN Medium" charset="-122"/>
                <a:ea typeface="Source Han Sans CN Medium" charset="-122"/>
                <a:cs typeface="Source Han Sans CN Medium" charset="-122"/>
              </a:rPr>
              <a:t>1</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测试管理</a:t>
            </a:r>
            <a:endParaRPr lang="en-US" altLang="zh-CN" sz="3200" dirty="0">
              <a:solidFill>
                <a:schemeClr val="tx1">
                  <a:lumMod val="75000"/>
                  <a:lumOff val="25000"/>
                </a:schemeClr>
              </a:solidFill>
              <a:latin typeface="Source Han Sans CN Medium" charset="-122"/>
              <a:ea typeface="Source Han Sans CN Medium" charset="-122"/>
              <a:cs typeface="Source Han Sans CN Medium" charset="-122"/>
            </a:endParaRP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686412"/>
            <a:ext cx="11628504" cy="369332"/>
          </a:xfrm>
          <a:prstGeom prst="rect">
            <a:avLst/>
          </a:prstGeom>
          <a:noFill/>
        </p:spPr>
        <p:txBody>
          <a:bodyPr wrap="none" rtlCol="0">
            <a:spAutoFit/>
          </a:bodyPr>
          <a:lstStyle/>
          <a:p>
            <a:r>
              <a:rPr kumimoji="1" lang="en-US" altLang="zh-CN" dirty="0"/>
              <a:t>#</a:t>
            </a:r>
            <a:r>
              <a:rPr kumimoji="1" lang="zh-CN" altLang="en-US" dirty="0"/>
              <a:t> 在规模较大的公司内，测试人员较多；这样在测试部门内就需要一个管理岗位，一般为测试经理或项目经理；</a:t>
            </a:r>
          </a:p>
        </p:txBody>
      </p:sp>
      <p:sp>
        <p:nvSpPr>
          <p:cNvPr id="10" name="文本框 9">
            <a:extLst>
              <a:ext uri="{FF2B5EF4-FFF2-40B4-BE49-F238E27FC236}">
                <a16:creationId xmlns:a16="http://schemas.microsoft.com/office/drawing/2014/main" id="{453A35EB-1F8A-D943-8FC7-2EB479ADD9C3}"/>
              </a:ext>
            </a:extLst>
          </p:cNvPr>
          <p:cNvSpPr txBox="1"/>
          <p:nvPr/>
        </p:nvSpPr>
        <p:spPr>
          <a:xfrm>
            <a:off x="291620" y="2795759"/>
            <a:ext cx="11900379" cy="2308324"/>
          </a:xfrm>
          <a:prstGeom prst="rect">
            <a:avLst/>
          </a:prstGeom>
          <a:noFill/>
        </p:spPr>
        <p:txBody>
          <a:bodyPr wrap="square" rtlCol="0">
            <a:spAutoFit/>
          </a:bodyPr>
          <a:lstStyle/>
          <a:p>
            <a:r>
              <a:rPr kumimoji="1" lang="zh-CN" altLang="en-US" dirty="0"/>
              <a:t>需要的技能：</a:t>
            </a:r>
            <a:endParaRPr kumimoji="1" lang="en-US" altLang="zh-CN" dirty="0"/>
          </a:p>
          <a:p>
            <a:r>
              <a:rPr kumimoji="1" lang="en-US" altLang="zh-CN" dirty="0"/>
              <a:t>1.</a:t>
            </a:r>
            <a:r>
              <a:rPr kumimoji="1" lang="zh-CN" altLang="en-US" dirty="0"/>
              <a:t>需要扎实的测试经验与技术，了解掌握各个领域的专业知识与经验；</a:t>
            </a:r>
            <a:endParaRPr kumimoji="1" lang="en-US" altLang="zh-CN" dirty="0"/>
          </a:p>
          <a:p>
            <a:r>
              <a:rPr kumimoji="1" lang="en-US" altLang="zh-CN" dirty="0"/>
              <a:t>2.</a:t>
            </a:r>
            <a:r>
              <a:rPr kumimoji="1" lang="zh-CN" altLang="en-US" dirty="0"/>
              <a:t>掌握管理知识、产品设计原理、产品技术规范和测试标准知识；</a:t>
            </a:r>
            <a:endParaRPr kumimoji="1" lang="en-US" altLang="zh-CN" dirty="0"/>
          </a:p>
          <a:p>
            <a:r>
              <a:rPr kumimoji="1" lang="en-US" altLang="zh-CN" dirty="0"/>
              <a:t>3.</a:t>
            </a:r>
            <a:r>
              <a:rPr kumimoji="1" lang="zh-CN" altLang="en-US" dirty="0"/>
              <a:t>对整个项目对测试全过程的组织、资源、原则等进行规定和约束，并制定测试全过程各个阶段的任务分配以及时间      进度安排，并提出对各项任务的评估，风险分析和管理需求；</a:t>
            </a:r>
            <a:endParaRPr kumimoji="1" lang="en-US" altLang="zh-CN" dirty="0"/>
          </a:p>
          <a:p>
            <a:r>
              <a:rPr kumimoji="1" lang="en-US" altLang="zh-CN" dirty="0"/>
              <a:t>4.</a:t>
            </a:r>
            <a:r>
              <a:rPr kumimoji="1" lang="zh-CN" altLang="en-US" dirty="0"/>
              <a:t>负责团队建设，提高团队的技术与业务能力；</a:t>
            </a:r>
            <a:endParaRPr kumimoji="1" lang="en-US" altLang="zh-CN" dirty="0"/>
          </a:p>
          <a:p>
            <a:r>
              <a:rPr kumimoji="1" lang="en-US" altLang="zh-CN" dirty="0"/>
              <a:t>5.</a:t>
            </a:r>
            <a:r>
              <a:rPr kumimoji="1" lang="zh-CN" altLang="en-US" dirty="0"/>
              <a:t>组织产品测试的实施和监督，解决突发</a:t>
            </a:r>
            <a:r>
              <a:rPr kumimoji="1" lang="en-US" altLang="zh-CN" dirty="0"/>
              <a:t>/</a:t>
            </a:r>
            <a:r>
              <a:rPr kumimoji="1" lang="zh-CN" altLang="en-US" dirty="0"/>
              <a:t>重大问题，风险把控；</a:t>
            </a:r>
            <a:endParaRPr kumimoji="1" lang="en-US" altLang="zh-CN" dirty="0"/>
          </a:p>
          <a:p>
            <a:endParaRPr lang="en-US" altLang="zh-CN" dirty="0"/>
          </a:p>
        </p:txBody>
      </p:sp>
    </p:spTree>
    <p:extLst>
      <p:ext uri="{BB962C8B-B14F-4D97-AF65-F5344CB8AC3E}">
        <p14:creationId xmlns:p14="http://schemas.microsoft.com/office/powerpoint/2010/main" val="3504730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p:nvPr/>
        </p:nvSpPr>
        <p:spPr>
          <a:xfrm>
            <a:off x="0" y="0"/>
            <a:ext cx="1044926" cy="343196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1"/>
          <p:cNvSpPr txBox="1"/>
          <p:nvPr/>
        </p:nvSpPr>
        <p:spPr>
          <a:xfrm>
            <a:off x="220757" y="2469753"/>
            <a:ext cx="697627" cy="707886"/>
          </a:xfrm>
          <a:prstGeom prst="rect">
            <a:avLst/>
          </a:prstGeom>
          <a:noFill/>
        </p:spPr>
        <p:txBody>
          <a:bodyPr wrap="none" rtlCol="0">
            <a:spAutoFit/>
          </a:bodyPr>
          <a:lstStyle/>
          <a:p>
            <a:r>
              <a:rPr lang="zh-CN" altLang="en-US" sz="4000" dirty="0">
                <a:solidFill>
                  <a:schemeClr val="bg1"/>
                </a:solidFill>
                <a:latin typeface="Source Han Sans CN Medium" charset="-122"/>
                <a:ea typeface="Source Han Sans CN Medium" charset="-122"/>
                <a:cs typeface="Source Han Sans CN Medium" charset="-122"/>
              </a:rPr>
              <a:t>一</a:t>
            </a:r>
            <a:endParaRPr lang="en-US" altLang="zh-CN" sz="4000" dirty="0">
              <a:solidFill>
                <a:schemeClr val="bg1"/>
              </a:solidFill>
              <a:latin typeface="Source Han Sans CN Medium" charset="-122"/>
              <a:ea typeface="Source Han Sans CN Medium" charset="-122"/>
              <a:cs typeface="Source Han Sans CN Medium" charset="-122"/>
            </a:endParaRPr>
          </a:p>
        </p:txBody>
      </p:sp>
      <p:sp>
        <p:nvSpPr>
          <p:cNvPr id="9" name="TextBox 1"/>
          <p:cNvSpPr txBox="1"/>
          <p:nvPr/>
        </p:nvSpPr>
        <p:spPr>
          <a:xfrm>
            <a:off x="3788888" y="2545953"/>
            <a:ext cx="4832087" cy="707886"/>
          </a:xfrm>
          <a:prstGeom prst="rect">
            <a:avLst/>
          </a:prstGeom>
          <a:noFill/>
        </p:spPr>
        <p:txBody>
          <a:bodyPr wrap="square" rtlCol="0">
            <a:spAutoFit/>
          </a:bodyPr>
          <a:lstStyle/>
          <a:p>
            <a:pPr algn="ctr"/>
            <a:r>
              <a:rPr lang="zh-CN" altLang="en-US" sz="4000" dirty="0">
                <a:latin typeface="Source Han Sans CN Normal" charset="-122"/>
                <a:ea typeface="Source Han Sans CN Normal" charset="-122"/>
                <a:cs typeface="Source Han Sans CN Normal" charset="-122"/>
              </a:rPr>
              <a:t>什么是测试工程师</a:t>
            </a:r>
            <a:endParaRPr lang="en-US" altLang="zh-CN" sz="4000" dirty="0">
              <a:latin typeface="Source Han Sans CN Normal" charset="-122"/>
              <a:ea typeface="Source Han Sans CN Normal" charset="-122"/>
              <a:cs typeface="Source Han Sans CN Normal" charset="-122"/>
            </a:endParaRPr>
          </a:p>
        </p:txBody>
      </p:sp>
    </p:spTree>
    <p:extLst>
      <p:ext uri="{BB962C8B-B14F-4D97-AF65-F5344CB8AC3E}">
        <p14:creationId xmlns:p14="http://schemas.microsoft.com/office/powerpoint/2010/main" val="2109702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887329"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1</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测试的意义</a:t>
            </a:r>
          </a:p>
        </p:txBody>
      </p:sp>
      <p:sp>
        <p:nvSpPr>
          <p:cNvPr id="14" name="矩形 13"/>
          <p:cNvSpPr/>
          <p:nvPr/>
        </p:nvSpPr>
        <p:spPr>
          <a:xfrm flipV="1">
            <a:off x="241903" y="1943154"/>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5" name="文本框 4">
            <a:extLst>
              <a:ext uri="{FF2B5EF4-FFF2-40B4-BE49-F238E27FC236}">
                <a16:creationId xmlns:a16="http://schemas.microsoft.com/office/drawing/2014/main" id="{6A2E13BD-7819-E545-BEC7-4B0E3DAAF86B}"/>
              </a:ext>
            </a:extLst>
          </p:cNvPr>
          <p:cNvSpPr txBox="1"/>
          <p:nvPr/>
        </p:nvSpPr>
        <p:spPr>
          <a:xfrm>
            <a:off x="443753" y="1976718"/>
            <a:ext cx="11512363" cy="1754326"/>
          </a:xfrm>
          <a:prstGeom prst="rect">
            <a:avLst/>
          </a:prstGeom>
          <a:noFill/>
        </p:spPr>
        <p:txBody>
          <a:bodyPr wrap="square" rtlCol="0">
            <a:spAutoFit/>
          </a:bodyPr>
          <a:lstStyle/>
          <a:p>
            <a:r>
              <a:rPr lang="zh-CN" altLang="en-US" dirty="0"/>
              <a:t>         </a:t>
            </a:r>
            <a:r>
              <a:rPr lang="zh-CN" altLang="zh-CN" dirty="0"/>
              <a:t>测试工程师在一家</a:t>
            </a:r>
            <a:r>
              <a:rPr lang="zh-CN" altLang="en-US" dirty="0"/>
              <a:t>企业中</a:t>
            </a:r>
            <a:r>
              <a:rPr lang="zh-CN" altLang="zh-CN" dirty="0"/>
              <a:t>中担当</a:t>
            </a:r>
            <a:r>
              <a:rPr lang="en-US" altLang="zh-CN" dirty="0"/>
              <a:t>“</a:t>
            </a:r>
            <a:r>
              <a:rPr lang="zh-CN" altLang="zh-CN" dirty="0"/>
              <a:t>质量管理</a:t>
            </a:r>
            <a:r>
              <a:rPr lang="en-US" altLang="zh-CN" dirty="0"/>
              <a:t>”</a:t>
            </a:r>
            <a:r>
              <a:rPr lang="zh-CN" altLang="zh-CN" dirty="0"/>
              <a:t>角色</a:t>
            </a:r>
            <a:r>
              <a:rPr lang="zh-CN" altLang="en-US" dirty="0"/>
              <a:t>，在不同阶段</a:t>
            </a:r>
            <a:r>
              <a:rPr lang="zh-CN" altLang="zh-CN" dirty="0"/>
              <a:t>及时发现</a:t>
            </a:r>
            <a:r>
              <a:rPr lang="zh-CN" altLang="en-US" dirty="0"/>
              <a:t>产品的</a:t>
            </a:r>
            <a:r>
              <a:rPr lang="zh-CN" altLang="zh-CN" dirty="0"/>
              <a:t>问题并及时督促更正，确保产品</a:t>
            </a:r>
            <a:r>
              <a:rPr lang="zh-CN" altLang="en-US" dirty="0"/>
              <a:t>满足需求，稳定性，安全性，易用性等性能</a:t>
            </a:r>
            <a:r>
              <a:rPr lang="zh-CN" altLang="zh-CN" dirty="0"/>
              <a:t>。</a:t>
            </a:r>
            <a:endParaRPr lang="en-US" altLang="zh-CN" dirty="0"/>
          </a:p>
          <a:p>
            <a:r>
              <a:rPr lang="zh-CN" altLang="en-US" dirty="0"/>
              <a:t>         测试需要了解分析产品的需求，站在用户角度思考并提出建议；也需要了解不同需求代码的实现逻辑与方式；</a:t>
            </a:r>
            <a:endParaRPr lang="en-US" altLang="zh-CN" dirty="0"/>
          </a:p>
          <a:p>
            <a:r>
              <a:rPr lang="zh-CN" altLang="en-US" dirty="0"/>
              <a:t>在整个产品中，通过持续的测试（包括对需求、系统框架、代码及测试方案</a:t>
            </a:r>
            <a:r>
              <a:rPr lang="en-US" altLang="zh-CN" dirty="0"/>
              <a:t>/</a:t>
            </a:r>
            <a:r>
              <a:rPr lang="zh-CN" altLang="en-US" dirty="0"/>
              <a:t>用例的评审等），可以对产品质量提供持续的、快速的反馈，从而在整个开发过程中不断地、及时地改进产品的质量，并减少各种返工，降低软件开发的成本；</a:t>
            </a:r>
            <a:endParaRPr lang="en-US" altLang="zh-CN" dirty="0"/>
          </a:p>
        </p:txBody>
      </p:sp>
      <p:sp>
        <p:nvSpPr>
          <p:cNvPr id="10" name="文本框 9">
            <a:extLst>
              <a:ext uri="{FF2B5EF4-FFF2-40B4-BE49-F238E27FC236}">
                <a16:creationId xmlns:a16="http://schemas.microsoft.com/office/drawing/2014/main" id="{C6F0A52A-4DB4-2441-B0C4-DAB4E8CD3184}"/>
              </a:ext>
            </a:extLst>
          </p:cNvPr>
          <p:cNvSpPr txBox="1"/>
          <p:nvPr/>
        </p:nvSpPr>
        <p:spPr>
          <a:xfrm>
            <a:off x="171610" y="3899775"/>
            <a:ext cx="2887329" cy="584775"/>
          </a:xfrm>
          <a:prstGeom prst="rect">
            <a:avLst/>
          </a:prstGeom>
          <a:noFill/>
        </p:spPr>
        <p:txBody>
          <a:bodyPr wrap="none" rtlCol="0">
            <a:spAutoFit/>
          </a:bodyPr>
          <a:lstStyle>
            <a:defPPr>
              <a:defRPr lang="en-US"/>
            </a:defPPr>
            <a:lvl1pPr>
              <a:defRPr sz="3200">
                <a:solidFill>
                  <a:schemeClr val="tx1">
                    <a:lumMod val="75000"/>
                    <a:lumOff val="25000"/>
                  </a:schemeClr>
                </a:solidFill>
                <a:latin typeface="Source Han Sans CN Medium" charset="-122"/>
                <a:ea typeface="Source Han Sans CN Medium" charset="-122"/>
                <a:cs typeface="Source Han Sans CN Medium" charset="-122"/>
              </a:defRPr>
            </a:lvl1pPr>
          </a:lstStyle>
          <a:p>
            <a:r>
              <a:rPr lang="en-US" altLang="zh-CN" dirty="0"/>
              <a:t>2</a:t>
            </a:r>
            <a:r>
              <a:rPr lang="zh-Hans" altLang="en-US" dirty="0"/>
              <a:t>、</a:t>
            </a:r>
            <a:r>
              <a:rPr lang="zh-CN" altLang="en-US" dirty="0"/>
              <a:t>测试的发展</a:t>
            </a:r>
          </a:p>
        </p:txBody>
      </p:sp>
      <p:sp>
        <p:nvSpPr>
          <p:cNvPr id="11" name="文本框 10">
            <a:extLst>
              <a:ext uri="{FF2B5EF4-FFF2-40B4-BE49-F238E27FC236}">
                <a16:creationId xmlns:a16="http://schemas.microsoft.com/office/drawing/2014/main" id="{033769C6-947A-D947-9F83-8746FC9D3AF2}"/>
              </a:ext>
            </a:extLst>
          </p:cNvPr>
          <p:cNvSpPr txBox="1"/>
          <p:nvPr/>
        </p:nvSpPr>
        <p:spPr>
          <a:xfrm>
            <a:off x="241903" y="4581111"/>
            <a:ext cx="11512363" cy="1754326"/>
          </a:xfrm>
          <a:prstGeom prst="rect">
            <a:avLst/>
          </a:prstGeom>
          <a:noFill/>
        </p:spPr>
        <p:txBody>
          <a:bodyPr wrap="square" rtlCol="0">
            <a:spAutoFit/>
          </a:bodyPr>
          <a:lstStyle/>
          <a:p>
            <a:r>
              <a:rPr lang="zh-CN" altLang="en-US" dirty="0"/>
              <a:t>         现如今随着互联网行业的发展，软件变得越来越复杂，迭代越来越迅速；软件与软件，软件与硬件之间的交互也愈来愈多；单纯模拟用户进行传统功能测试的方法已经满足不了我们的需求；</a:t>
            </a:r>
            <a:endParaRPr lang="en-US" altLang="zh-CN" dirty="0"/>
          </a:p>
          <a:p>
            <a:r>
              <a:rPr lang="zh-CN" altLang="en-US" dirty="0"/>
              <a:t>         所以改变测试方法，使用不同的工具与专业技能来提高测试的效率！</a:t>
            </a:r>
            <a:endParaRPr lang="en-US" altLang="zh-CN" dirty="0"/>
          </a:p>
          <a:p>
            <a:r>
              <a:rPr lang="zh-CN" altLang="en-US" dirty="0"/>
              <a:t>根据不同的专业技能，导致测试工作中分工越来越明确；也就衍生出了测试的不同领域；</a:t>
            </a:r>
            <a:endParaRPr lang="en-US" altLang="zh-CN" dirty="0"/>
          </a:p>
          <a:p>
            <a:endParaRPr lang="en-US" altLang="zh-CN" dirty="0"/>
          </a:p>
          <a:p>
            <a:endParaRPr lang="en-US" altLang="zh-CN" dirty="0"/>
          </a:p>
        </p:txBody>
      </p:sp>
      <p:sp>
        <p:nvSpPr>
          <p:cNvPr id="15" name="矩形 14">
            <a:extLst>
              <a:ext uri="{FF2B5EF4-FFF2-40B4-BE49-F238E27FC236}">
                <a16:creationId xmlns:a16="http://schemas.microsoft.com/office/drawing/2014/main" id="{74B87666-5734-EA4C-AD15-BC3B76A80468}"/>
              </a:ext>
            </a:extLst>
          </p:cNvPr>
          <p:cNvSpPr/>
          <p:nvPr/>
        </p:nvSpPr>
        <p:spPr>
          <a:xfrm flipV="1">
            <a:off x="171610" y="4558251"/>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874368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3467616" cy="584775"/>
          </a:xfrm>
          <a:prstGeom prst="rect">
            <a:avLst/>
          </a:prstGeom>
          <a:noFill/>
        </p:spPr>
        <p:txBody>
          <a:bodyPr wrap="none" rtlCol="0">
            <a:spAutoFit/>
          </a:bodyPr>
          <a:lstStyle/>
          <a:p>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测试的不同领域：</a:t>
            </a:r>
          </a:p>
        </p:txBody>
      </p:sp>
      <p:sp>
        <p:nvSpPr>
          <p:cNvPr id="14" name="矩形 13"/>
          <p:cNvSpPr/>
          <p:nvPr/>
        </p:nvSpPr>
        <p:spPr>
          <a:xfrm flipV="1">
            <a:off x="241903" y="1943154"/>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11" name="文本框 10">
            <a:extLst>
              <a:ext uri="{FF2B5EF4-FFF2-40B4-BE49-F238E27FC236}">
                <a16:creationId xmlns:a16="http://schemas.microsoft.com/office/drawing/2014/main" id="{033769C6-947A-D947-9F83-8746FC9D3AF2}"/>
              </a:ext>
            </a:extLst>
          </p:cNvPr>
          <p:cNvSpPr txBox="1"/>
          <p:nvPr/>
        </p:nvSpPr>
        <p:spPr>
          <a:xfrm>
            <a:off x="241903" y="3084210"/>
            <a:ext cx="11512363" cy="2585323"/>
          </a:xfrm>
          <a:prstGeom prst="rect">
            <a:avLst/>
          </a:prstGeom>
          <a:noFill/>
        </p:spPr>
        <p:txBody>
          <a:bodyPr wrap="square" rtlCol="0">
            <a:spAutoFit/>
          </a:bodyPr>
          <a:lstStyle/>
          <a:p>
            <a:r>
              <a:rPr lang="zh-CN" altLang="en-US" dirty="0"/>
              <a:t>        在企业中，测试人员的分工有时并不是特别明确一定要干什么，公司需求或产品特性不同，对测试人员的要求与分类也不尽相同；</a:t>
            </a:r>
            <a:endParaRPr lang="en-US" altLang="zh-CN" dirty="0"/>
          </a:p>
          <a:p>
            <a:endParaRPr lang="en-US" altLang="zh-CN" dirty="0"/>
          </a:p>
          <a:p>
            <a:r>
              <a:rPr lang="zh-CN" altLang="en-US" dirty="0"/>
              <a:t>*测试工程师的分类也不尽相同，既可以按测试时对代码的关注度来分类：黑盒测试、白盒测试、灰盒测试；</a:t>
            </a:r>
            <a:endParaRPr lang="en-US" altLang="zh-CN" dirty="0"/>
          </a:p>
          <a:p>
            <a:r>
              <a:rPr lang="zh-CN" altLang="en-US" dirty="0"/>
              <a:t>   也可针对软件不同阶段再细分为：单元测试，集成测试，系统测试等；</a:t>
            </a:r>
            <a:endParaRPr lang="en-US" altLang="zh-CN" dirty="0"/>
          </a:p>
          <a:p>
            <a:endParaRPr lang="en-US" altLang="zh-CN" dirty="0"/>
          </a:p>
          <a:p>
            <a:r>
              <a:rPr lang="zh-CN" altLang="en-US" dirty="0"/>
              <a:t>*也可以按照笼统的测试能力分为：初级测试工程师，中级测试工程师，高级测试工程师；</a:t>
            </a:r>
            <a:endParaRPr lang="en-US" altLang="zh-CN" dirty="0"/>
          </a:p>
          <a:p>
            <a:endParaRPr lang="en-US" altLang="zh-CN" dirty="0"/>
          </a:p>
          <a:p>
            <a:r>
              <a:rPr lang="zh-CN" altLang="en-US" dirty="0"/>
              <a:t>*在这里我们主要根据掌握的不同专业技能，偏向的领域来分类；</a:t>
            </a:r>
            <a:endParaRPr lang="en-US" altLang="zh-CN" dirty="0"/>
          </a:p>
        </p:txBody>
      </p:sp>
      <p:sp>
        <p:nvSpPr>
          <p:cNvPr id="15" name="矩形 14">
            <a:extLst>
              <a:ext uri="{FF2B5EF4-FFF2-40B4-BE49-F238E27FC236}">
                <a16:creationId xmlns:a16="http://schemas.microsoft.com/office/drawing/2014/main" id="{74B87666-5734-EA4C-AD15-BC3B76A80468}"/>
              </a:ext>
            </a:extLst>
          </p:cNvPr>
          <p:cNvSpPr/>
          <p:nvPr/>
        </p:nvSpPr>
        <p:spPr>
          <a:xfrm flipV="1">
            <a:off x="241903" y="2931312"/>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3" name="文本框 2">
            <a:extLst>
              <a:ext uri="{FF2B5EF4-FFF2-40B4-BE49-F238E27FC236}">
                <a16:creationId xmlns:a16="http://schemas.microsoft.com/office/drawing/2014/main" id="{C7AAC227-645D-454A-8BDC-67001CB5D585}"/>
              </a:ext>
            </a:extLst>
          </p:cNvPr>
          <p:cNvSpPr txBox="1"/>
          <p:nvPr/>
        </p:nvSpPr>
        <p:spPr>
          <a:xfrm>
            <a:off x="171610" y="2087526"/>
            <a:ext cx="11368818" cy="1200329"/>
          </a:xfrm>
          <a:prstGeom prst="rect">
            <a:avLst/>
          </a:prstGeom>
          <a:noFill/>
        </p:spPr>
        <p:txBody>
          <a:bodyPr wrap="none" rtlCol="0">
            <a:spAutoFit/>
          </a:bodyPr>
          <a:lstStyle/>
          <a:p>
            <a:r>
              <a:rPr kumimoji="1" lang="zh-CN" altLang="en-US" dirty="0"/>
              <a:t>         不同的行业</a:t>
            </a:r>
            <a:r>
              <a:rPr kumimoji="1" lang="en-US" altLang="zh-CN" dirty="0"/>
              <a:t>/</a:t>
            </a:r>
            <a:r>
              <a:rPr kumimoji="1" lang="zh-CN" altLang="en-US" dirty="0"/>
              <a:t>产品，对于测试人员要求擅长的领域、所掌握的专业技能着重点各有不同；但这是由产品特性</a:t>
            </a:r>
            <a:endParaRPr kumimoji="1" lang="en-US" altLang="zh-CN" dirty="0"/>
          </a:p>
          <a:p>
            <a:r>
              <a:rPr kumimoji="1" lang="zh-CN" altLang="en-US" dirty="0"/>
              <a:t>所决定，企业更偏向于测试人员拥有相关方面经验；</a:t>
            </a:r>
            <a:endParaRPr kumimoji="1" lang="en-US" altLang="zh-CN" dirty="0"/>
          </a:p>
          <a:p>
            <a:endParaRPr kumimoji="1" lang="en-US" altLang="zh-CN" dirty="0"/>
          </a:p>
          <a:p>
            <a:endParaRPr kumimoji="1" lang="zh-CN" altLang="en-US" dirty="0"/>
          </a:p>
        </p:txBody>
      </p:sp>
    </p:spTree>
    <p:extLst>
      <p:ext uri="{BB962C8B-B14F-4D97-AF65-F5344CB8AC3E}">
        <p14:creationId xmlns:p14="http://schemas.microsoft.com/office/powerpoint/2010/main" val="2444290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p:nvPr/>
        </p:nvSpPr>
        <p:spPr>
          <a:xfrm>
            <a:off x="0" y="0"/>
            <a:ext cx="1044926" cy="343196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1"/>
          <p:cNvSpPr txBox="1"/>
          <p:nvPr/>
        </p:nvSpPr>
        <p:spPr>
          <a:xfrm>
            <a:off x="220757" y="2469753"/>
            <a:ext cx="697627" cy="707886"/>
          </a:xfrm>
          <a:prstGeom prst="rect">
            <a:avLst/>
          </a:prstGeom>
          <a:noFill/>
        </p:spPr>
        <p:txBody>
          <a:bodyPr wrap="none" rtlCol="0">
            <a:spAutoFit/>
          </a:bodyPr>
          <a:lstStyle/>
          <a:p>
            <a:r>
              <a:rPr lang="zh-CN" altLang="en-US" sz="4000" dirty="0">
                <a:solidFill>
                  <a:schemeClr val="bg1"/>
                </a:solidFill>
                <a:latin typeface="Source Han Sans CN Medium" charset="-122"/>
                <a:ea typeface="Source Han Sans CN Medium" charset="-122"/>
                <a:cs typeface="Source Han Sans CN Medium" charset="-122"/>
              </a:rPr>
              <a:t>二</a:t>
            </a:r>
            <a:endParaRPr lang="en-US" altLang="zh-CN" sz="4000" dirty="0">
              <a:solidFill>
                <a:schemeClr val="bg1"/>
              </a:solidFill>
              <a:latin typeface="Source Han Sans CN Medium" charset="-122"/>
              <a:ea typeface="Source Han Sans CN Medium" charset="-122"/>
              <a:cs typeface="Source Han Sans CN Medium" charset="-122"/>
            </a:endParaRPr>
          </a:p>
        </p:txBody>
      </p:sp>
      <p:sp>
        <p:nvSpPr>
          <p:cNvPr id="9" name="TextBox 1"/>
          <p:cNvSpPr txBox="1"/>
          <p:nvPr/>
        </p:nvSpPr>
        <p:spPr>
          <a:xfrm>
            <a:off x="2148346" y="1008098"/>
            <a:ext cx="4832087" cy="707886"/>
          </a:xfrm>
          <a:prstGeom prst="rect">
            <a:avLst/>
          </a:prstGeom>
          <a:noFill/>
        </p:spPr>
        <p:txBody>
          <a:bodyPr wrap="square" rtlCol="0">
            <a:spAutoFit/>
          </a:bodyPr>
          <a:lstStyle/>
          <a:p>
            <a:pPr algn="ctr"/>
            <a:r>
              <a:rPr lang="zh-CN" altLang="en-US" sz="4000" dirty="0"/>
              <a:t>测试不同领域</a:t>
            </a:r>
            <a:endParaRPr lang="en-US" altLang="zh-CN" sz="4000" dirty="0"/>
          </a:p>
        </p:txBody>
      </p:sp>
    </p:spTree>
    <p:extLst>
      <p:ext uri="{BB962C8B-B14F-4D97-AF65-F5344CB8AC3E}">
        <p14:creationId xmlns:p14="http://schemas.microsoft.com/office/powerpoint/2010/main" val="3446726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Hans" sz="3200" dirty="0">
                <a:solidFill>
                  <a:schemeClr val="tx1">
                    <a:lumMod val="75000"/>
                    <a:lumOff val="25000"/>
                  </a:schemeClr>
                </a:solidFill>
                <a:latin typeface="Source Han Sans CN Medium" charset="-122"/>
                <a:ea typeface="Source Han Sans CN Medium" charset="-122"/>
                <a:cs typeface="Source Han Sans CN Medium" charset="-122"/>
              </a:rPr>
              <a:t>1</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黑盒测试</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686412"/>
            <a:ext cx="11646411" cy="646331"/>
          </a:xfrm>
          <a:prstGeom prst="rect">
            <a:avLst/>
          </a:prstGeom>
          <a:noFill/>
        </p:spPr>
        <p:txBody>
          <a:bodyPr wrap="square" rtlCol="0">
            <a:spAutoFit/>
          </a:bodyPr>
          <a:lstStyle/>
          <a:p>
            <a:r>
              <a:rPr kumimoji="1" lang="en-US" altLang="zh-CN" dirty="0"/>
              <a:t>#</a:t>
            </a:r>
            <a:r>
              <a:rPr kumimoji="1" lang="zh-CN" altLang="en-US" dirty="0"/>
              <a:t> </a:t>
            </a:r>
            <a:r>
              <a:rPr lang="zh-CN" altLang="en-US" dirty="0"/>
              <a:t>只需考虑需要测试的各个功能与业务是否符合客户需求，通过输入不同的参数查看返回结果是否符合预期结果，不需要考虑整个软件的内部结构及代码；</a:t>
            </a:r>
            <a:endParaRPr lang="en-US" altLang="zh-CN" dirty="0"/>
          </a:p>
        </p:txBody>
      </p:sp>
      <p:sp>
        <p:nvSpPr>
          <p:cNvPr id="10" name="文本框 9">
            <a:extLst>
              <a:ext uri="{FF2B5EF4-FFF2-40B4-BE49-F238E27FC236}">
                <a16:creationId xmlns:a16="http://schemas.microsoft.com/office/drawing/2014/main" id="{453A35EB-1F8A-D943-8FC7-2EB479ADD9C3}"/>
              </a:ext>
            </a:extLst>
          </p:cNvPr>
          <p:cNvSpPr txBox="1"/>
          <p:nvPr/>
        </p:nvSpPr>
        <p:spPr>
          <a:xfrm>
            <a:off x="309705" y="2556296"/>
            <a:ext cx="11537154" cy="2862322"/>
          </a:xfrm>
          <a:prstGeom prst="rect">
            <a:avLst/>
          </a:prstGeom>
          <a:noFill/>
        </p:spPr>
        <p:txBody>
          <a:bodyPr wrap="square" rtlCol="0">
            <a:spAutoFit/>
          </a:bodyPr>
          <a:lstStyle/>
          <a:p>
            <a:r>
              <a:rPr kumimoji="1" lang="zh-CN" altLang="en-US" dirty="0"/>
              <a:t>技能需要：</a:t>
            </a:r>
            <a:endParaRPr kumimoji="1" lang="en-US" altLang="zh-CN" dirty="0"/>
          </a:p>
          <a:p>
            <a:r>
              <a:rPr kumimoji="1" lang="en-US" altLang="zh-CN" dirty="0"/>
              <a:t>·</a:t>
            </a:r>
            <a:r>
              <a:rPr kumimoji="1" lang="zh-CN" altLang="en-US" dirty="0"/>
              <a:t>严谨的逻辑思维；</a:t>
            </a:r>
            <a:endParaRPr kumimoji="1" lang="en-US" altLang="zh-CN" dirty="0"/>
          </a:p>
          <a:p>
            <a:r>
              <a:rPr kumimoji="1" lang="en-US" altLang="zh-CN" dirty="0"/>
              <a:t>·</a:t>
            </a:r>
            <a:r>
              <a:rPr kumimoji="1" lang="zh-CN" altLang="en-US" dirty="0"/>
              <a:t>良好的沟通能力与文档能力；</a:t>
            </a:r>
            <a:endParaRPr kumimoji="1" lang="en-US" altLang="zh-CN" dirty="0"/>
          </a:p>
          <a:p>
            <a:r>
              <a:rPr kumimoji="1" lang="en-US" altLang="zh-CN" dirty="0"/>
              <a:t>·</a:t>
            </a:r>
            <a:r>
              <a:rPr kumimoji="1" lang="zh-CN" altLang="en-US" dirty="0"/>
              <a:t>通过需求文档等 各种方式，深入了解产品不同层级的业务需求；</a:t>
            </a:r>
            <a:endParaRPr kumimoji="1" lang="en-US" altLang="zh-CN" dirty="0"/>
          </a:p>
          <a:p>
            <a:r>
              <a:rPr kumimoji="1" lang="en-US" altLang="zh-CN" dirty="0"/>
              <a:t>·</a:t>
            </a:r>
            <a:r>
              <a:rPr kumimoji="1" lang="zh-CN" altLang="en-US" dirty="0"/>
              <a:t>通过测试计划</a:t>
            </a:r>
            <a:r>
              <a:rPr kumimoji="1" lang="en-US" altLang="zh-CN" dirty="0"/>
              <a:t>/</a:t>
            </a:r>
            <a:r>
              <a:rPr kumimoji="1" lang="zh-CN" altLang="en-US" dirty="0"/>
              <a:t>方案，配置测试环境等前置工作；合理规划测试任务，提高效率；</a:t>
            </a:r>
            <a:endParaRPr kumimoji="1" lang="en-US" altLang="zh-CN" dirty="0"/>
          </a:p>
          <a:p>
            <a:r>
              <a:rPr kumimoji="1" lang="en-US" altLang="zh-CN" dirty="0"/>
              <a:t>·</a:t>
            </a:r>
            <a:r>
              <a:rPr kumimoji="1" lang="zh-CN" altLang="en-US" dirty="0"/>
              <a:t>掌握</a:t>
            </a:r>
            <a:r>
              <a:rPr lang="zh-CN" altLang="en-US" dirty="0"/>
              <a:t>设计测试用例的思路</a:t>
            </a:r>
            <a:r>
              <a:rPr lang="en-US" altLang="zh-CN" dirty="0"/>
              <a:t>(</a:t>
            </a:r>
            <a:r>
              <a:rPr lang="zh-CN" altLang="en-US" dirty="0"/>
              <a:t>如流程分析法、输入域、输出域、判定表等</a:t>
            </a:r>
            <a:r>
              <a:rPr lang="en-US" altLang="zh-CN" dirty="0"/>
              <a:t>)</a:t>
            </a:r>
            <a:r>
              <a:rPr lang="zh-CN" altLang="en-US" dirty="0"/>
              <a:t>，并设计编写测试用例</a:t>
            </a:r>
            <a:r>
              <a:rPr lang="en-US" altLang="zh-CN" dirty="0"/>
              <a:t>;</a:t>
            </a:r>
          </a:p>
          <a:p>
            <a:r>
              <a:rPr kumimoji="1" lang="en-US" altLang="zh-CN" dirty="0"/>
              <a:t>·</a:t>
            </a:r>
            <a:r>
              <a:rPr kumimoji="1" lang="zh-CN" altLang="en-US" dirty="0"/>
              <a:t>熟练掌握各个操作系统，主流数据库；</a:t>
            </a:r>
            <a:endParaRPr kumimoji="1" lang="en-US" altLang="zh-CN" dirty="0"/>
          </a:p>
          <a:p>
            <a:r>
              <a:rPr kumimoji="1" lang="en-US" altLang="zh-CN" dirty="0"/>
              <a:t>·</a:t>
            </a:r>
            <a:r>
              <a:rPr kumimoji="1" lang="zh-CN" altLang="en-US" dirty="0"/>
              <a:t>通过手工</a:t>
            </a:r>
            <a:r>
              <a:rPr kumimoji="1" lang="en-US" altLang="zh-CN" dirty="0"/>
              <a:t>/</a:t>
            </a:r>
            <a:r>
              <a:rPr kumimoji="1" lang="zh-CN" altLang="en-US" dirty="0"/>
              <a:t>自动化工具执行测试用例；</a:t>
            </a:r>
            <a:endParaRPr kumimoji="1" lang="en-US" altLang="zh-CN" dirty="0"/>
          </a:p>
          <a:p>
            <a:r>
              <a:rPr kumimoji="1" lang="en-US" altLang="zh-CN" dirty="0"/>
              <a:t>·</a:t>
            </a:r>
            <a:r>
              <a:rPr lang="zh-CN" altLang="en-US" dirty="0"/>
              <a:t>熟练使用</a:t>
            </a:r>
            <a:r>
              <a:rPr lang="en-US" altLang="zh-CN" dirty="0"/>
              <a:t>BUG</a:t>
            </a:r>
            <a:r>
              <a:rPr lang="zh-CN" altLang="en-US" dirty="0"/>
              <a:t>管理工具，对</a:t>
            </a:r>
            <a:r>
              <a:rPr lang="en-US" altLang="zh-CN" dirty="0"/>
              <a:t>BUG</a:t>
            </a:r>
            <a:r>
              <a:rPr lang="zh-CN" altLang="en-US" dirty="0"/>
              <a:t>进行分析定位、跟踪及修复后的回归；</a:t>
            </a:r>
            <a:endParaRPr lang="en-US" altLang="zh-CN" dirty="0"/>
          </a:p>
          <a:p>
            <a:r>
              <a:rPr kumimoji="1" lang="en-US" altLang="zh-CN" dirty="0"/>
              <a:t>·</a:t>
            </a:r>
            <a:r>
              <a:rPr kumimoji="1" lang="zh-CN" altLang="en-US" dirty="0"/>
              <a:t>编写测试报告；</a:t>
            </a:r>
          </a:p>
        </p:txBody>
      </p:sp>
    </p:spTree>
    <p:extLst>
      <p:ext uri="{BB962C8B-B14F-4D97-AF65-F5344CB8AC3E}">
        <p14:creationId xmlns:p14="http://schemas.microsoft.com/office/powerpoint/2010/main" val="285441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2</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性能测试</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677407"/>
            <a:ext cx="11810309" cy="4801314"/>
          </a:xfrm>
          <a:prstGeom prst="rect">
            <a:avLst/>
          </a:prstGeom>
          <a:noFill/>
        </p:spPr>
        <p:txBody>
          <a:bodyPr wrap="square" rtlCol="0">
            <a:spAutoFit/>
          </a:bodyPr>
          <a:lstStyle/>
          <a:p>
            <a:r>
              <a:rPr lang="en-US" altLang="zh-CN" dirty="0"/>
              <a:t>#</a:t>
            </a:r>
            <a:r>
              <a:rPr lang="zh-CN" altLang="en-US" dirty="0"/>
              <a:t> 性能测试一般概括为三个方面：客户端性能测试、网络性能测试和服务器端性能测试；</a:t>
            </a:r>
            <a:endParaRPr lang="en-US" altLang="zh-CN" dirty="0"/>
          </a:p>
          <a:p>
            <a:r>
              <a:rPr lang="en-US" altLang="zh-CN" dirty="0"/>
              <a:t>#</a:t>
            </a:r>
            <a:r>
              <a:rPr lang="zh-CN" altLang="en-US" dirty="0"/>
              <a:t> 性能测试就是通过特定的方式对被测试系统按照一定测试策略施加压力，获取该系统的响应时间、</a:t>
            </a:r>
            <a:r>
              <a:rPr lang="en-US" altLang="zh-CN" dirty="0"/>
              <a:t>TPS</a:t>
            </a:r>
            <a:r>
              <a:rPr lang="zh-CN" altLang="en-US" dirty="0"/>
              <a:t>、吞吐量、</a:t>
            </a:r>
            <a:endParaRPr lang="en-US" altLang="zh-CN" dirty="0"/>
          </a:p>
          <a:p>
            <a:r>
              <a:rPr lang="zh-CN" altLang="en-US" dirty="0"/>
              <a:t>   资源利用率等性能指标，来检测系统上线后能否满足用户需求的过程。</a:t>
            </a:r>
            <a:endParaRPr kumimoji="1" lang="zh-CN" altLang="en-US" dirty="0"/>
          </a:p>
          <a:p>
            <a:endParaRPr kumimoji="1" lang="en-US" altLang="zh-CN" dirty="0"/>
          </a:p>
          <a:p>
            <a:r>
              <a:rPr kumimoji="1" lang="en-US" altLang="zh-CN" dirty="0"/>
              <a:t>#</a:t>
            </a:r>
            <a:r>
              <a:rPr kumimoji="1" lang="zh-CN" altLang="en-US" dirty="0"/>
              <a:t> 性能对于用户可能只表现在加载时间或其他现象上，但对于性能测试来说，需要更多的了解影响性能的因素，所以除了软件测试基本的技能外，还需要掌握如下的知识与专业技能：</a:t>
            </a:r>
            <a:endParaRPr kumimoji="1" lang="en-US" altLang="zh-CN" dirty="0"/>
          </a:p>
          <a:p>
            <a:endParaRPr kumimoji="1" lang="en-US" altLang="zh-CN" dirty="0"/>
          </a:p>
          <a:p>
            <a:r>
              <a:rPr kumimoji="1" lang="en-US" altLang="zh-CN" dirty="0"/>
              <a:t>1.</a:t>
            </a:r>
            <a:r>
              <a:rPr kumimoji="1" lang="zh-CN" altLang="en-US" dirty="0"/>
              <a:t> 熟悉客户端，与服务器端的工作原理；</a:t>
            </a:r>
            <a:endParaRPr kumimoji="1" lang="en-US" altLang="zh-CN" dirty="0"/>
          </a:p>
          <a:p>
            <a:r>
              <a:rPr kumimoji="1" lang="en-US" altLang="zh-CN" dirty="0"/>
              <a:t>2.</a:t>
            </a:r>
            <a:r>
              <a:rPr kumimoji="1" lang="zh-CN" altLang="en-US" dirty="0"/>
              <a:t> 掌握至少一门编程语言，如</a:t>
            </a:r>
            <a:r>
              <a:rPr kumimoji="1" lang="en-US" altLang="zh-CN" dirty="0"/>
              <a:t>JAVA</a:t>
            </a:r>
            <a:r>
              <a:rPr kumimoji="1" lang="zh-CN" altLang="en-US" dirty="0"/>
              <a:t>脚本语言：关注架构设计是否合理、代码是否存在性能问题；</a:t>
            </a:r>
            <a:endParaRPr kumimoji="1" lang="en-US" altLang="zh-CN" dirty="0"/>
          </a:p>
          <a:p>
            <a:r>
              <a:rPr kumimoji="1" lang="en-US" altLang="zh-CN" dirty="0"/>
              <a:t>3.</a:t>
            </a:r>
            <a:r>
              <a:rPr kumimoji="1" lang="zh-CN" altLang="en-US" dirty="0"/>
              <a:t> 掌握至少一种脚本语言，如</a:t>
            </a:r>
            <a:r>
              <a:rPr kumimoji="1" lang="en-US" altLang="zh-CN" dirty="0"/>
              <a:t>python</a:t>
            </a:r>
            <a:r>
              <a:rPr kumimoji="1" lang="zh-CN" altLang="en-US" dirty="0"/>
              <a:t>；根据需求搭建测试环境、设计性能测试场景，并开发脚本；</a:t>
            </a:r>
            <a:endParaRPr kumimoji="1" lang="en-US" altLang="zh-CN" dirty="0"/>
          </a:p>
          <a:p>
            <a:r>
              <a:rPr kumimoji="1" lang="en-US" altLang="zh-CN" dirty="0"/>
              <a:t>4.</a:t>
            </a:r>
            <a:r>
              <a:rPr kumimoji="1" lang="zh-CN" altLang="en-US" dirty="0"/>
              <a:t> 熟练掌握主流性能测试工具，及性能测试开源框架；</a:t>
            </a:r>
            <a:endParaRPr kumimoji="1" lang="en-US" altLang="zh-CN" dirty="0"/>
          </a:p>
          <a:p>
            <a:r>
              <a:rPr kumimoji="1" lang="en-US" altLang="zh-CN" dirty="0"/>
              <a:t>5.</a:t>
            </a:r>
            <a:r>
              <a:rPr kumimoji="1" lang="zh-CN" altLang="en-US" dirty="0"/>
              <a:t> 了解网络通信协议：如</a:t>
            </a:r>
            <a:r>
              <a:rPr kumimoji="1" lang="en-US" altLang="zh-CN" dirty="0"/>
              <a:t>HTTP</a:t>
            </a:r>
            <a:r>
              <a:rPr kumimoji="1" lang="zh-CN" altLang="en-US" dirty="0"/>
              <a:t>，</a:t>
            </a:r>
            <a:r>
              <a:rPr kumimoji="1" lang="en-US" altLang="zh-CN" dirty="0"/>
              <a:t>TCP</a:t>
            </a:r>
            <a:r>
              <a:rPr kumimoji="1" lang="zh-CN" altLang="en-US" dirty="0"/>
              <a:t>，</a:t>
            </a:r>
            <a:r>
              <a:rPr kumimoji="1" lang="en-US" altLang="zh-CN" dirty="0"/>
              <a:t>UDP</a:t>
            </a:r>
            <a:r>
              <a:rPr kumimoji="1" lang="zh-CN" altLang="en-US" dirty="0"/>
              <a:t>等；</a:t>
            </a:r>
            <a:endParaRPr kumimoji="1" lang="en-US" altLang="zh-CN" dirty="0"/>
          </a:p>
          <a:p>
            <a:r>
              <a:rPr kumimoji="1" lang="en-US" altLang="zh-CN" dirty="0"/>
              <a:t>6.</a:t>
            </a:r>
            <a:r>
              <a:rPr kumimoji="1" lang="zh-CN" altLang="en-US" dirty="0"/>
              <a:t> 理解服务器，客户端，数据库的各项性能指标的原理及含义，制定测试标准；</a:t>
            </a:r>
            <a:endParaRPr kumimoji="1" lang="en-US" altLang="zh-CN" dirty="0"/>
          </a:p>
          <a:p>
            <a:r>
              <a:rPr kumimoji="1" lang="en-US" altLang="zh-CN" dirty="0"/>
              <a:t>7.</a:t>
            </a:r>
            <a:r>
              <a:rPr kumimoji="1" lang="zh-CN" altLang="en-US" dirty="0"/>
              <a:t> 熟练安装与部署数据库，并了解设计框架及原理；</a:t>
            </a:r>
            <a:endParaRPr kumimoji="1" lang="en-US" altLang="zh-CN" dirty="0"/>
          </a:p>
          <a:p>
            <a:r>
              <a:rPr kumimoji="1" lang="en-US" altLang="zh-CN" dirty="0"/>
              <a:t>8</a:t>
            </a:r>
            <a:r>
              <a:rPr kumimoji="1" lang="zh-CN" altLang="en-US" dirty="0"/>
              <a:t> 掌握业内常用的监控工具，能通过脚本实现特殊指标的采集监控；</a:t>
            </a:r>
            <a:endParaRPr kumimoji="1" lang="en-US" altLang="zh-CN" dirty="0"/>
          </a:p>
          <a:p>
            <a:r>
              <a:rPr kumimoji="1" lang="en-US" altLang="zh-CN" dirty="0"/>
              <a:t>9.</a:t>
            </a:r>
            <a:r>
              <a:rPr kumimoji="1" lang="zh-CN" altLang="en-US" dirty="0"/>
              <a:t> 熟悉</a:t>
            </a:r>
            <a:r>
              <a:rPr kumimoji="1" lang="en-US" altLang="zh-CN" dirty="0"/>
              <a:t>JVM</a:t>
            </a:r>
            <a:r>
              <a:rPr kumimoji="1" lang="zh-CN" altLang="en-US" dirty="0"/>
              <a:t>等</a:t>
            </a:r>
            <a:r>
              <a:rPr kumimoji="1" lang="en-US" altLang="zh-CN" dirty="0"/>
              <a:t>Java</a:t>
            </a:r>
            <a:r>
              <a:rPr kumimoji="1" lang="zh-CN" altLang="en-US" dirty="0"/>
              <a:t>性能调优原理；</a:t>
            </a:r>
            <a:endParaRPr kumimoji="1" lang="en-US" altLang="zh-CN" dirty="0"/>
          </a:p>
          <a:p>
            <a:r>
              <a:rPr kumimoji="1" lang="en-US" altLang="zh-CN" dirty="0"/>
              <a:t>10.</a:t>
            </a:r>
            <a:r>
              <a:rPr kumimoji="1" lang="zh-CN" altLang="en-US" dirty="0"/>
              <a:t>可以对系统</a:t>
            </a:r>
            <a:r>
              <a:rPr kumimoji="1" lang="en-US" altLang="zh-CN" dirty="0"/>
              <a:t>/</a:t>
            </a:r>
            <a:r>
              <a:rPr kumimoji="1" lang="zh-CN" altLang="en-US" dirty="0"/>
              <a:t>中间件</a:t>
            </a:r>
            <a:r>
              <a:rPr kumimoji="1" lang="en-US" altLang="zh-CN" dirty="0"/>
              <a:t>/</a:t>
            </a:r>
            <a:r>
              <a:rPr kumimoji="1" lang="zh-CN" altLang="en-US" dirty="0"/>
              <a:t>数据库</a:t>
            </a:r>
            <a:r>
              <a:rPr kumimoji="1" lang="en-US" altLang="zh-CN" dirty="0"/>
              <a:t>/</a:t>
            </a:r>
            <a:r>
              <a:rPr kumimoji="1" lang="zh-CN" altLang="en-US" dirty="0"/>
              <a:t>储存</a:t>
            </a:r>
            <a:r>
              <a:rPr kumimoji="1" lang="en-US" altLang="zh-CN" dirty="0"/>
              <a:t>/</a:t>
            </a:r>
            <a:r>
              <a:rPr kumimoji="1" lang="zh-CN" altLang="en-US" dirty="0"/>
              <a:t>网络等性能问题分析与定位；</a:t>
            </a:r>
            <a:endParaRPr kumimoji="1" lang="en-US" altLang="zh-CN" dirty="0"/>
          </a:p>
        </p:txBody>
      </p:sp>
    </p:spTree>
    <p:extLst>
      <p:ext uri="{BB962C8B-B14F-4D97-AF65-F5344CB8AC3E}">
        <p14:creationId xmlns:p14="http://schemas.microsoft.com/office/powerpoint/2010/main" val="3272597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887329"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3</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自动化测试</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2035327"/>
            <a:ext cx="11646411" cy="3693319"/>
          </a:xfrm>
          <a:prstGeom prst="rect">
            <a:avLst/>
          </a:prstGeom>
          <a:noFill/>
        </p:spPr>
        <p:txBody>
          <a:bodyPr wrap="square" rtlCol="0">
            <a:spAutoFit/>
          </a:bodyPr>
          <a:lstStyle/>
          <a:p>
            <a:r>
              <a:rPr kumimoji="1" lang="en-US" altLang="zh-CN" dirty="0"/>
              <a:t>#</a:t>
            </a:r>
            <a:r>
              <a:rPr kumimoji="1" lang="zh-CN" altLang="en-US" dirty="0"/>
              <a:t> </a:t>
            </a:r>
            <a:r>
              <a:rPr lang="zh-CN" altLang="en-US" dirty="0"/>
              <a:t>自动化测试是把以人为驱动的测试行为转化为机器执行的一种过程；节省人力、时间或硬件资源，提高测试效率；</a:t>
            </a:r>
            <a:endParaRPr lang="en-US" altLang="zh-CN" dirty="0"/>
          </a:p>
          <a:p>
            <a:r>
              <a:rPr kumimoji="1" lang="en-US" altLang="zh-CN" dirty="0"/>
              <a:t>#</a:t>
            </a:r>
            <a:r>
              <a:rPr kumimoji="1" lang="zh-CN" altLang="en-US" dirty="0"/>
              <a:t> 不论在什么测试领域都会存在自动化，如：接口自动化，或性能自动化，还是</a:t>
            </a:r>
            <a:r>
              <a:rPr kumimoji="1" lang="en-US" altLang="zh-CN" dirty="0"/>
              <a:t>UI</a:t>
            </a:r>
            <a:r>
              <a:rPr kumimoji="1" lang="zh-CN" altLang="en-US" dirty="0"/>
              <a:t>自动化；</a:t>
            </a:r>
            <a:endParaRPr kumimoji="1" lang="en-US" altLang="zh-CN" dirty="0"/>
          </a:p>
          <a:p>
            <a:r>
              <a:rPr kumimoji="1" lang="zh-CN" altLang="en-US" dirty="0"/>
              <a:t>   自动化只是一种实现的方式；</a:t>
            </a:r>
            <a:endParaRPr kumimoji="1" lang="en-US" altLang="zh-CN" dirty="0"/>
          </a:p>
          <a:p>
            <a:r>
              <a:rPr kumimoji="1" lang="en-US" altLang="zh-CN" dirty="0"/>
              <a:t>#</a:t>
            </a:r>
            <a:r>
              <a:rPr kumimoji="1" lang="zh-CN" altLang="en-US" dirty="0"/>
              <a:t> 除了软件测试的基本技能，还需要：</a:t>
            </a:r>
            <a:endParaRPr kumimoji="1" lang="en-US" altLang="zh-CN" dirty="0"/>
          </a:p>
          <a:p>
            <a:pPr marL="342900" indent="-342900">
              <a:buAutoNum type="arabicPeriod"/>
            </a:pPr>
            <a:r>
              <a:rPr kumimoji="1" lang="zh-CN" altLang="en-US" dirty="0"/>
              <a:t>根据自动化需求搭建测试环境；</a:t>
            </a:r>
            <a:endParaRPr kumimoji="1" lang="en-US" altLang="zh-CN" dirty="0"/>
          </a:p>
          <a:p>
            <a:pPr marL="342900" indent="-342900">
              <a:buAutoNum type="arabicPeriod"/>
            </a:pPr>
            <a:r>
              <a:rPr kumimoji="1" lang="zh-CN" altLang="en-US" dirty="0"/>
              <a:t>对自动化有清晰明确的认识，可以在手工与自动化测试之间找到合适的平衡点，最大程度的提高测试效率；</a:t>
            </a:r>
            <a:endParaRPr kumimoji="1" lang="en-US" altLang="zh-CN" dirty="0"/>
          </a:p>
          <a:p>
            <a:pPr marL="342900" indent="-342900">
              <a:buAutoNum type="arabicPeriod"/>
            </a:pPr>
            <a:r>
              <a:rPr kumimoji="1" lang="zh-CN" altLang="en-US" dirty="0"/>
              <a:t>了解通用的自动化框架，并在此基础上根据需求</a:t>
            </a:r>
            <a:r>
              <a:rPr lang="zh-CN" altLang="en-US" dirty="0"/>
              <a:t>进行自动化测试的设计、开发；</a:t>
            </a:r>
            <a:endParaRPr lang="en-US" altLang="zh-CN" dirty="0"/>
          </a:p>
          <a:p>
            <a:pPr marL="342900" indent="-342900">
              <a:buAutoNum type="arabicPeriod"/>
            </a:pPr>
            <a:r>
              <a:rPr lang="zh-CN" altLang="en-US" dirty="0"/>
              <a:t>拥有足够的代码能力，至少掌握一门编程语言； 可以进行开发、设计测试用例脚本；</a:t>
            </a:r>
            <a:endParaRPr lang="en-US" altLang="zh-CN" dirty="0"/>
          </a:p>
          <a:p>
            <a:pPr marL="342900" indent="-342900">
              <a:buAutoNum type="arabicPeriod"/>
            </a:pPr>
            <a:r>
              <a:rPr kumimoji="1" lang="zh-CN" altLang="en-US" dirty="0"/>
              <a:t>熟练使用主流的自动化</a:t>
            </a:r>
            <a:r>
              <a:rPr kumimoji="1" lang="en-US" altLang="zh-CN" dirty="0"/>
              <a:t>/</a:t>
            </a:r>
            <a:r>
              <a:rPr kumimoji="1" lang="zh-CN" altLang="en-US" dirty="0"/>
              <a:t>接口</a:t>
            </a:r>
            <a:r>
              <a:rPr kumimoji="1" lang="en-US" altLang="zh-CN" dirty="0"/>
              <a:t>/</a:t>
            </a:r>
            <a:r>
              <a:rPr kumimoji="1" lang="zh-CN" altLang="en-US" dirty="0"/>
              <a:t>性能测试工具；</a:t>
            </a:r>
            <a:endParaRPr kumimoji="1" lang="en-US" altLang="zh-CN" dirty="0"/>
          </a:p>
          <a:p>
            <a:pPr marL="342900" indent="-342900">
              <a:buAutoNum type="arabicPeriod"/>
            </a:pPr>
            <a:r>
              <a:rPr kumimoji="1" lang="zh-CN" altLang="en-US" dirty="0"/>
              <a:t>对软件测试的不同阶段（单元测试、集成测试</a:t>
            </a:r>
            <a:r>
              <a:rPr kumimoji="1" lang="en-US" altLang="zh-CN" dirty="0"/>
              <a:t>/</a:t>
            </a:r>
            <a:r>
              <a:rPr kumimoji="1" lang="zh-CN" altLang="en-US" dirty="0"/>
              <a:t>接口测试，</a:t>
            </a:r>
            <a:r>
              <a:rPr kumimoji="1" lang="en-US" altLang="zh-CN" dirty="0"/>
              <a:t>UI</a:t>
            </a:r>
            <a:r>
              <a:rPr kumimoji="1" lang="zh-CN" altLang="en-US" dirty="0"/>
              <a:t>测试），设计自动化测试方案；</a:t>
            </a:r>
            <a:endParaRPr kumimoji="1" lang="en-US" altLang="zh-CN" dirty="0"/>
          </a:p>
          <a:p>
            <a:pPr marL="342900" indent="-342900">
              <a:buAutoNum type="arabicPeriod"/>
            </a:pPr>
            <a:endParaRPr kumimoji="1" lang="en-US" altLang="zh-CN" dirty="0"/>
          </a:p>
          <a:p>
            <a:pPr marL="342900" indent="-342900">
              <a:buAutoNum type="arabicPeriod"/>
            </a:pPr>
            <a:endParaRPr kumimoji="1" lang="en-US" altLang="zh-CN" dirty="0"/>
          </a:p>
          <a:p>
            <a:pPr marL="342900" indent="-342900">
              <a:buAutoNum type="arabicPeriod"/>
            </a:pPr>
            <a:endParaRPr kumimoji="1" lang="zh-CN" altLang="en-US" dirty="0"/>
          </a:p>
        </p:txBody>
      </p:sp>
    </p:spTree>
    <p:extLst>
      <p:ext uri="{BB962C8B-B14F-4D97-AF65-F5344CB8AC3E}">
        <p14:creationId xmlns:p14="http://schemas.microsoft.com/office/powerpoint/2010/main" val="1698066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
          <p:cNvSpPr txBox="1"/>
          <p:nvPr/>
        </p:nvSpPr>
        <p:spPr>
          <a:xfrm>
            <a:off x="309705" y="1046913"/>
            <a:ext cx="2476960" cy="584775"/>
          </a:xfrm>
          <a:prstGeom prst="rect">
            <a:avLst/>
          </a:prstGeom>
          <a:noFill/>
        </p:spPr>
        <p:txBody>
          <a:bodyPr wrap="none" rtlCol="0">
            <a:spAutoFit/>
          </a:bodyPr>
          <a:lstStyle/>
          <a:p>
            <a:r>
              <a:rPr lang="en-US" altLang="zh-CN" sz="3200" dirty="0">
                <a:solidFill>
                  <a:schemeClr val="tx1">
                    <a:lumMod val="75000"/>
                    <a:lumOff val="25000"/>
                  </a:schemeClr>
                </a:solidFill>
                <a:latin typeface="Source Han Sans CN Medium" charset="-122"/>
                <a:ea typeface="Source Han Sans CN Medium" charset="-122"/>
                <a:cs typeface="Source Han Sans CN Medium" charset="-122"/>
              </a:rPr>
              <a:t>3</a:t>
            </a:r>
            <a:r>
              <a:rPr lang="zh-Hans" altLang="en-US" sz="3200" dirty="0">
                <a:solidFill>
                  <a:schemeClr val="tx1">
                    <a:lumMod val="75000"/>
                    <a:lumOff val="25000"/>
                  </a:schemeClr>
                </a:solidFill>
                <a:latin typeface="Source Han Sans CN Medium" charset="-122"/>
                <a:ea typeface="Source Han Sans CN Medium" charset="-122"/>
                <a:cs typeface="Source Han Sans CN Medium" charset="-122"/>
              </a:rPr>
              <a:t>、</a:t>
            </a:r>
            <a:r>
              <a:rPr lang="zh-CN" altLang="en-US" sz="3200" dirty="0">
                <a:solidFill>
                  <a:schemeClr val="tx1">
                    <a:lumMod val="75000"/>
                    <a:lumOff val="25000"/>
                  </a:schemeClr>
                </a:solidFill>
                <a:latin typeface="Source Han Sans CN Medium" charset="-122"/>
                <a:ea typeface="Source Han Sans CN Medium" charset="-122"/>
                <a:cs typeface="Source Han Sans CN Medium" charset="-122"/>
              </a:rPr>
              <a:t>接口测试</a:t>
            </a:r>
          </a:p>
        </p:txBody>
      </p:sp>
      <p:sp>
        <p:nvSpPr>
          <p:cNvPr id="14" name="矩形 13"/>
          <p:cNvSpPr/>
          <p:nvPr/>
        </p:nvSpPr>
        <p:spPr>
          <a:xfrm flipV="1">
            <a:off x="309705" y="1631688"/>
            <a:ext cx="544286" cy="45719"/>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zh-CN" altLang="en-US"/>
          </a:p>
        </p:txBody>
      </p:sp>
      <p:sp>
        <p:nvSpPr>
          <p:cNvPr id="8" name="Rectangle 8"/>
          <p:cNvSpPr/>
          <p:nvPr/>
        </p:nvSpPr>
        <p:spPr>
          <a:xfrm>
            <a:off x="-2" y="1"/>
            <a:ext cx="12192001" cy="80752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5425" y="-779003"/>
            <a:ext cx="2410691" cy="2410691"/>
          </a:xfrm>
          <a:prstGeom prst="rect">
            <a:avLst/>
          </a:prstGeom>
        </p:spPr>
      </p:pic>
      <p:sp>
        <p:nvSpPr>
          <p:cNvPr id="2" name="文本框 1">
            <a:extLst>
              <a:ext uri="{FF2B5EF4-FFF2-40B4-BE49-F238E27FC236}">
                <a16:creationId xmlns:a16="http://schemas.microsoft.com/office/drawing/2014/main" id="{DAAAA922-877F-6E40-A32F-B80CC9A9B52B}"/>
              </a:ext>
            </a:extLst>
          </p:cNvPr>
          <p:cNvSpPr txBox="1"/>
          <p:nvPr/>
        </p:nvSpPr>
        <p:spPr>
          <a:xfrm>
            <a:off x="309705" y="1871078"/>
            <a:ext cx="11646411" cy="4801314"/>
          </a:xfrm>
          <a:prstGeom prst="rect">
            <a:avLst/>
          </a:prstGeom>
          <a:noFill/>
        </p:spPr>
        <p:txBody>
          <a:bodyPr wrap="square" rtlCol="0">
            <a:spAutoFit/>
          </a:bodyPr>
          <a:lstStyle/>
          <a:p>
            <a:r>
              <a:rPr kumimoji="1" lang="en-US" altLang="zh-CN" dirty="0"/>
              <a:t>#</a:t>
            </a:r>
            <a:r>
              <a:rPr kumimoji="1" lang="zh-CN" altLang="en-US" dirty="0"/>
              <a:t> 接口测试是</a:t>
            </a:r>
            <a:r>
              <a:rPr lang="zh-CN" altLang="en-US" dirty="0"/>
              <a:t>测试系统组件间接口的一种测试。主要用于检测外部系统与系统之间以及内部各个子系统之间的交互 </a:t>
            </a:r>
            <a:endParaRPr lang="en-US" altLang="zh-CN" dirty="0"/>
          </a:p>
          <a:p>
            <a:r>
              <a:rPr lang="zh-CN" altLang="en-US"/>
              <a:t>   点</a:t>
            </a:r>
            <a:r>
              <a:rPr lang="zh-CN" altLang="en-US" dirty="0"/>
              <a:t>，重点</a:t>
            </a:r>
            <a:endParaRPr lang="en-US" altLang="zh-CN" dirty="0"/>
          </a:p>
          <a:p>
            <a:r>
              <a:rPr lang="zh-CN" altLang="en-US" dirty="0"/>
              <a:t>   是检查数据的交换，传递和控制管理过程，以及系统间的相互逻辑依赖关系等； </a:t>
            </a:r>
            <a:endParaRPr lang="en-US" altLang="zh-CN" dirty="0"/>
          </a:p>
          <a:p>
            <a:r>
              <a:rPr lang="en-US" altLang="zh-CN" dirty="0"/>
              <a:t>#</a:t>
            </a:r>
            <a:r>
              <a:rPr lang="zh-CN" altLang="en-US" dirty="0"/>
              <a:t>目的：测试接口的正确性和稳定性；</a:t>
            </a:r>
          </a:p>
          <a:p>
            <a:r>
              <a:rPr lang="en-US" altLang="zh-CN" dirty="0"/>
              <a:t>#</a:t>
            </a:r>
            <a:r>
              <a:rPr lang="zh-CN" altLang="en-US" dirty="0"/>
              <a:t>原理：模拟客户端向服务器发送请求报文，服务器接收请求报文后对相应的报文做处理并向客户端返回应答，客</a:t>
            </a:r>
            <a:endParaRPr lang="en-US" altLang="zh-CN" dirty="0"/>
          </a:p>
          <a:p>
            <a:r>
              <a:rPr lang="zh-CN" altLang="en-US" dirty="0"/>
              <a:t>  户端接收应答的过程；</a:t>
            </a:r>
          </a:p>
          <a:p>
            <a:r>
              <a:rPr lang="en-US" altLang="zh-CN" dirty="0"/>
              <a:t>#</a:t>
            </a:r>
            <a:r>
              <a:rPr lang="zh-CN" altLang="en-US" dirty="0"/>
              <a:t>重点：检查数据的交换，传递和控制管理过程，还包括处理的次数；</a:t>
            </a:r>
          </a:p>
          <a:p>
            <a:r>
              <a:rPr lang="en-US" altLang="zh-CN" dirty="0"/>
              <a:t>#</a:t>
            </a:r>
            <a:r>
              <a:rPr lang="zh-CN" altLang="en-US" dirty="0"/>
              <a:t>核心：持续集成是接口测试的核心；</a:t>
            </a:r>
          </a:p>
          <a:p>
            <a:endParaRPr lang="en-US" altLang="zh-CN" dirty="0"/>
          </a:p>
          <a:p>
            <a:r>
              <a:rPr kumimoji="1" lang="en-US" altLang="zh-CN" dirty="0"/>
              <a:t>#</a:t>
            </a:r>
            <a:r>
              <a:rPr kumimoji="1" lang="zh-CN" altLang="en-US" dirty="0"/>
              <a:t> 除了软件测试的基本技能，还需要：</a:t>
            </a:r>
            <a:endParaRPr kumimoji="1" lang="en-US" altLang="zh-CN" dirty="0"/>
          </a:p>
          <a:p>
            <a:r>
              <a:rPr lang="en-US" altLang="zh-CN" dirty="0"/>
              <a:t>1.</a:t>
            </a:r>
            <a:r>
              <a:rPr lang="zh-CN" altLang="en-US" dirty="0"/>
              <a:t>了解系统及内部各个组件之间的业务逻辑交互；</a:t>
            </a:r>
          </a:p>
          <a:p>
            <a:r>
              <a:rPr lang="en-US" altLang="zh-CN" dirty="0"/>
              <a:t>2.</a:t>
            </a:r>
            <a:r>
              <a:rPr lang="zh-CN" altLang="en-US" dirty="0"/>
              <a:t>了解接口的</a:t>
            </a:r>
            <a:r>
              <a:rPr lang="en-US" altLang="zh-CN" dirty="0"/>
              <a:t>I/O</a:t>
            </a:r>
            <a:r>
              <a:rPr lang="zh-CN" altLang="en-US" dirty="0"/>
              <a:t>（</a:t>
            </a:r>
            <a:r>
              <a:rPr lang="en-US" altLang="zh-CN" dirty="0"/>
              <a:t>input/output</a:t>
            </a:r>
            <a:r>
              <a:rPr lang="zh-CN" altLang="en-US" dirty="0"/>
              <a:t>：输入输出）；</a:t>
            </a:r>
          </a:p>
          <a:p>
            <a:r>
              <a:rPr lang="en-US" altLang="zh-CN" dirty="0"/>
              <a:t>3.</a:t>
            </a:r>
            <a:r>
              <a:rPr lang="zh-CN" altLang="en-US" dirty="0"/>
              <a:t>了解协议的基本内容，包括：通信原理、三次握手、常用的协议类型、报文构成、数据传输方式、常见的状态码、</a:t>
            </a:r>
            <a:r>
              <a:rPr lang="en-US" altLang="zh-CN" dirty="0"/>
              <a:t>URL</a:t>
            </a:r>
            <a:r>
              <a:rPr lang="zh-CN" altLang="en-US" dirty="0"/>
              <a:t>构成等；</a:t>
            </a:r>
          </a:p>
          <a:p>
            <a:r>
              <a:rPr lang="en-US" altLang="zh-CN" dirty="0"/>
              <a:t>4.</a:t>
            </a:r>
            <a:r>
              <a:rPr lang="zh-CN" altLang="en-US" dirty="0"/>
              <a:t>常用的接口测试工具，比如：</a:t>
            </a:r>
            <a:r>
              <a:rPr lang="en-US" altLang="zh-CN" dirty="0" err="1"/>
              <a:t>jmeter</a:t>
            </a:r>
            <a:r>
              <a:rPr lang="zh-CN" altLang="en-US" dirty="0"/>
              <a:t>、</a:t>
            </a:r>
            <a:r>
              <a:rPr lang="en-US" altLang="zh-CN" dirty="0" err="1"/>
              <a:t>loadrunner</a:t>
            </a:r>
            <a:r>
              <a:rPr lang="zh-CN" altLang="en-US" dirty="0"/>
              <a:t>、</a:t>
            </a:r>
            <a:r>
              <a:rPr lang="en-US" altLang="zh-CN" dirty="0"/>
              <a:t>postman</a:t>
            </a:r>
            <a:r>
              <a:rPr lang="zh-CN" altLang="en-US" dirty="0"/>
              <a:t>、</a:t>
            </a:r>
            <a:r>
              <a:rPr lang="en-US" altLang="zh-CN" dirty="0" err="1"/>
              <a:t>soapUI</a:t>
            </a:r>
            <a:r>
              <a:rPr lang="zh-CN" altLang="en-US" dirty="0"/>
              <a:t>等；</a:t>
            </a:r>
          </a:p>
          <a:p>
            <a:r>
              <a:rPr lang="en-US" altLang="zh-CN" dirty="0"/>
              <a:t>5.</a:t>
            </a:r>
            <a:r>
              <a:rPr lang="zh-CN" altLang="en-US" dirty="0"/>
              <a:t>数据库基础操作命令（检查数据入库、提取测试数据等）；</a:t>
            </a:r>
          </a:p>
          <a:p>
            <a:r>
              <a:rPr lang="en-US" altLang="zh-CN" dirty="0"/>
              <a:t>6.</a:t>
            </a:r>
            <a:r>
              <a:rPr lang="zh-CN" altLang="en-US" dirty="0"/>
              <a:t>常见的字符类型，比如：</a:t>
            </a:r>
            <a:r>
              <a:rPr lang="en-US" altLang="zh-CN" dirty="0"/>
              <a:t>char</a:t>
            </a:r>
            <a:r>
              <a:rPr lang="zh-CN" altLang="en-US" dirty="0"/>
              <a:t>、</a:t>
            </a:r>
            <a:r>
              <a:rPr lang="en-US" altLang="zh-CN" dirty="0"/>
              <a:t>varchar</a:t>
            </a:r>
            <a:r>
              <a:rPr lang="zh-CN" altLang="en-US" dirty="0"/>
              <a:t>、</a:t>
            </a:r>
            <a:r>
              <a:rPr lang="en-US" altLang="zh-CN" dirty="0"/>
              <a:t>text</a:t>
            </a:r>
            <a:r>
              <a:rPr lang="zh-CN" altLang="en-US" dirty="0"/>
              <a:t>、</a:t>
            </a:r>
            <a:r>
              <a:rPr lang="en-US" altLang="zh-CN" dirty="0" err="1"/>
              <a:t>int</a:t>
            </a:r>
            <a:r>
              <a:rPr lang="zh-CN" altLang="en-US" dirty="0"/>
              <a:t>、</a:t>
            </a:r>
            <a:r>
              <a:rPr lang="en-US" altLang="zh-CN" dirty="0"/>
              <a:t>float</a:t>
            </a:r>
            <a:r>
              <a:rPr lang="zh-CN" altLang="en-US" dirty="0"/>
              <a:t>、</a:t>
            </a:r>
            <a:r>
              <a:rPr lang="en-US" altLang="zh-CN" dirty="0" err="1"/>
              <a:t>datatime</a:t>
            </a:r>
            <a:r>
              <a:rPr lang="zh-CN" altLang="en-US" dirty="0"/>
              <a:t>、</a:t>
            </a:r>
            <a:r>
              <a:rPr lang="en-US" altLang="zh-CN" dirty="0"/>
              <a:t>string</a:t>
            </a:r>
            <a:r>
              <a:rPr lang="zh-CN" altLang="en-US" dirty="0"/>
              <a:t>等；</a:t>
            </a:r>
            <a:endParaRPr kumimoji="1" lang="en-US" altLang="zh-CN" dirty="0"/>
          </a:p>
        </p:txBody>
      </p:sp>
    </p:spTree>
    <p:extLst>
      <p:ext uri="{BB962C8B-B14F-4D97-AF65-F5344CB8AC3E}">
        <p14:creationId xmlns:p14="http://schemas.microsoft.com/office/powerpoint/2010/main" val="21866514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10326</TotalTime>
  <Words>1995</Words>
  <Application>Microsoft Macintosh PowerPoint</Application>
  <PresentationFormat>宽屏</PresentationFormat>
  <Paragraphs>127</Paragraphs>
  <Slides>12</Slides>
  <Notes>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DengXian</vt:lpstr>
      <vt:lpstr>Roboto Thin</vt:lpstr>
      <vt:lpstr>Source Han Sans CN Medium</vt:lpstr>
      <vt:lpstr>Source Han Sans CN Normal</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杨泽伟</cp:lastModifiedBy>
  <cp:revision>340</cp:revision>
  <dcterms:created xsi:type="dcterms:W3CDTF">2016-07-28T04:51:59Z</dcterms:created>
  <dcterms:modified xsi:type="dcterms:W3CDTF">2018-08-19T15:48:26Z</dcterms:modified>
</cp:coreProperties>
</file>